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334" r:id="rId14"/>
    <p:sldId id="335" r:id="rId15"/>
    <p:sldId id="336" r:id="rId16"/>
    <p:sldId id="337" r:id="rId17"/>
    <p:sldId id="338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1"/>
    <p:restoredTop sz="86965" autoAdjust="0"/>
  </p:normalViewPr>
  <p:slideViewPr>
    <p:cSldViewPr snapToGrid="0" snapToObjects="1">
      <p:cViewPr>
        <p:scale>
          <a:sx n="50" d="100"/>
          <a:sy n="50" d="100"/>
        </p:scale>
        <p:origin x="1680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1E8ABC-BCF6-4528-9E35-C24377ED5AC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F3E5ADBC-A00E-4B04-B3E8-9C5BF3E461CD}">
      <dgm:prSet phldrT="[Text]"/>
      <dgm:spPr/>
      <dgm:t>
        <a:bodyPr/>
        <a:lstStyle/>
        <a:p>
          <a:r>
            <a:rPr lang="en-US" dirty="0"/>
            <a:t>GET request for APIs</a:t>
          </a:r>
        </a:p>
      </dgm:t>
    </dgm:pt>
    <dgm:pt modelId="{9256C2A8-C7CF-470F-A6D3-7B95E7572422}" type="parTrans" cxnId="{3CEDDFAA-72F3-4D8D-BE4B-81A7ED76F7EE}">
      <dgm:prSet/>
      <dgm:spPr/>
      <dgm:t>
        <a:bodyPr/>
        <a:lstStyle/>
        <a:p>
          <a:endParaRPr lang="en-US"/>
        </a:p>
      </dgm:t>
    </dgm:pt>
    <dgm:pt modelId="{69D9D754-BDAF-4AF1-A350-E2D60F414F6B}" type="sibTrans" cxnId="{3CEDDFAA-72F3-4D8D-BE4B-81A7ED76F7EE}">
      <dgm:prSet/>
      <dgm:spPr/>
      <dgm:t>
        <a:bodyPr/>
        <a:lstStyle/>
        <a:p>
          <a:endParaRPr lang="en-US"/>
        </a:p>
      </dgm:t>
    </dgm:pt>
    <dgm:pt modelId="{28E8A732-9792-47EF-B2B6-D59161B22B21}">
      <dgm:prSet phldrT="[Text]"/>
      <dgm:spPr/>
      <dgm:t>
        <a:bodyPr/>
        <a:lstStyle/>
        <a:p>
          <a:r>
            <a:rPr lang="en-US" dirty="0"/>
            <a:t>Define lists for Datasets</a:t>
          </a:r>
        </a:p>
      </dgm:t>
    </dgm:pt>
    <dgm:pt modelId="{680BF7E9-398D-4BD8-91DB-5ECC5912257B}" type="parTrans" cxnId="{CA69E9F6-321E-481E-B1AB-A94BA07720F2}">
      <dgm:prSet/>
      <dgm:spPr/>
      <dgm:t>
        <a:bodyPr/>
        <a:lstStyle/>
        <a:p>
          <a:endParaRPr lang="en-US"/>
        </a:p>
      </dgm:t>
    </dgm:pt>
    <dgm:pt modelId="{582EDB05-E0D8-43E4-85A0-4C246CA63BD6}" type="sibTrans" cxnId="{CA69E9F6-321E-481E-B1AB-A94BA07720F2}">
      <dgm:prSet/>
      <dgm:spPr/>
      <dgm:t>
        <a:bodyPr/>
        <a:lstStyle/>
        <a:p>
          <a:endParaRPr lang="en-US"/>
        </a:p>
      </dgm:t>
    </dgm:pt>
    <dgm:pt modelId="{17C858EE-E889-417C-A482-5295B9D73C9E}">
      <dgm:prSet phldrT="[Text]"/>
      <dgm:spPr/>
      <dgm:t>
        <a:bodyPr/>
        <a:lstStyle/>
        <a:p>
          <a:r>
            <a:rPr lang="en-US" dirty="0"/>
            <a:t>Datasets moved onto Pandas </a:t>
          </a:r>
          <a:r>
            <a:rPr lang="en-US" dirty="0" err="1"/>
            <a:t>DataFrame</a:t>
          </a:r>
          <a:endParaRPr lang="en-US" dirty="0"/>
        </a:p>
      </dgm:t>
    </dgm:pt>
    <dgm:pt modelId="{025D95FF-44AD-451D-8F98-E5CC6F1CE370}" type="parTrans" cxnId="{29AB3328-22F9-40B8-877B-94A002AAEC04}">
      <dgm:prSet/>
      <dgm:spPr/>
      <dgm:t>
        <a:bodyPr/>
        <a:lstStyle/>
        <a:p>
          <a:endParaRPr lang="en-US"/>
        </a:p>
      </dgm:t>
    </dgm:pt>
    <dgm:pt modelId="{F429D09E-1E34-4266-AF4D-12F19DA6719F}" type="sibTrans" cxnId="{29AB3328-22F9-40B8-877B-94A002AAEC04}">
      <dgm:prSet/>
      <dgm:spPr/>
      <dgm:t>
        <a:bodyPr/>
        <a:lstStyle/>
        <a:p>
          <a:endParaRPr lang="en-US"/>
        </a:p>
      </dgm:t>
    </dgm:pt>
    <dgm:pt modelId="{0A963367-D891-4761-9107-027403D97137}">
      <dgm:prSet phldrT="[Text]"/>
      <dgm:spPr/>
      <dgm:t>
        <a:bodyPr/>
        <a:lstStyle/>
        <a:p>
          <a:r>
            <a:rPr lang="en-US" dirty="0" err="1"/>
            <a:t>DataFrame</a:t>
          </a:r>
          <a:r>
            <a:rPr lang="en-US" dirty="0"/>
            <a:t> filtered for only Falcon 9 launches</a:t>
          </a:r>
        </a:p>
      </dgm:t>
    </dgm:pt>
    <dgm:pt modelId="{A85E1753-D946-4DAE-B959-67458CC60A9F}" type="parTrans" cxnId="{70C83991-E494-435F-901F-5CA2CD32CB91}">
      <dgm:prSet/>
      <dgm:spPr/>
      <dgm:t>
        <a:bodyPr/>
        <a:lstStyle/>
        <a:p>
          <a:endParaRPr lang="en-US"/>
        </a:p>
      </dgm:t>
    </dgm:pt>
    <dgm:pt modelId="{CC53382F-72C1-434E-B720-996B11A3A90E}" type="sibTrans" cxnId="{70C83991-E494-435F-901F-5CA2CD32CB91}">
      <dgm:prSet/>
      <dgm:spPr/>
      <dgm:t>
        <a:bodyPr/>
        <a:lstStyle/>
        <a:p>
          <a:endParaRPr lang="en-US"/>
        </a:p>
      </dgm:t>
    </dgm:pt>
    <dgm:pt modelId="{A43F8719-05CD-4620-B3E9-C7F8098D0BFE}" type="pres">
      <dgm:prSet presAssocID="{BB1E8ABC-BCF6-4528-9E35-C24377ED5AC2}" presName="outerComposite" presStyleCnt="0">
        <dgm:presLayoutVars>
          <dgm:chMax val="5"/>
          <dgm:dir/>
          <dgm:resizeHandles val="exact"/>
        </dgm:presLayoutVars>
      </dgm:prSet>
      <dgm:spPr/>
    </dgm:pt>
    <dgm:pt modelId="{EE839641-EDE5-40AC-B250-1AD170D84D4C}" type="pres">
      <dgm:prSet presAssocID="{BB1E8ABC-BCF6-4528-9E35-C24377ED5AC2}" presName="dummyMaxCanvas" presStyleCnt="0">
        <dgm:presLayoutVars/>
      </dgm:prSet>
      <dgm:spPr/>
    </dgm:pt>
    <dgm:pt modelId="{07A1FCDB-BE5E-49D7-A96D-50B41CDB1B9F}" type="pres">
      <dgm:prSet presAssocID="{BB1E8ABC-BCF6-4528-9E35-C24377ED5AC2}" presName="FourNodes_1" presStyleLbl="node1" presStyleIdx="0" presStyleCnt="4">
        <dgm:presLayoutVars>
          <dgm:bulletEnabled val="1"/>
        </dgm:presLayoutVars>
      </dgm:prSet>
      <dgm:spPr/>
    </dgm:pt>
    <dgm:pt modelId="{F44A1D78-933B-4EF2-8F56-42839B2FDF09}" type="pres">
      <dgm:prSet presAssocID="{BB1E8ABC-BCF6-4528-9E35-C24377ED5AC2}" presName="FourNodes_2" presStyleLbl="node1" presStyleIdx="1" presStyleCnt="4">
        <dgm:presLayoutVars>
          <dgm:bulletEnabled val="1"/>
        </dgm:presLayoutVars>
      </dgm:prSet>
      <dgm:spPr/>
    </dgm:pt>
    <dgm:pt modelId="{7E793A74-9AF6-4FBB-BD9D-D4C7E3C68669}" type="pres">
      <dgm:prSet presAssocID="{BB1E8ABC-BCF6-4528-9E35-C24377ED5AC2}" presName="FourNodes_3" presStyleLbl="node1" presStyleIdx="2" presStyleCnt="4">
        <dgm:presLayoutVars>
          <dgm:bulletEnabled val="1"/>
        </dgm:presLayoutVars>
      </dgm:prSet>
      <dgm:spPr/>
    </dgm:pt>
    <dgm:pt modelId="{9B642F5D-E227-4DFE-99FC-C2852D857F29}" type="pres">
      <dgm:prSet presAssocID="{BB1E8ABC-BCF6-4528-9E35-C24377ED5AC2}" presName="FourNodes_4" presStyleLbl="node1" presStyleIdx="3" presStyleCnt="4">
        <dgm:presLayoutVars>
          <dgm:bulletEnabled val="1"/>
        </dgm:presLayoutVars>
      </dgm:prSet>
      <dgm:spPr/>
    </dgm:pt>
    <dgm:pt modelId="{B32A926B-046F-4DC6-AEDC-2B90B777951C}" type="pres">
      <dgm:prSet presAssocID="{BB1E8ABC-BCF6-4528-9E35-C24377ED5AC2}" presName="FourConn_1-2" presStyleLbl="fgAccFollowNode1" presStyleIdx="0" presStyleCnt="3">
        <dgm:presLayoutVars>
          <dgm:bulletEnabled val="1"/>
        </dgm:presLayoutVars>
      </dgm:prSet>
      <dgm:spPr/>
    </dgm:pt>
    <dgm:pt modelId="{0EB02C20-A993-4266-B5C1-B0AE8BCC91D4}" type="pres">
      <dgm:prSet presAssocID="{BB1E8ABC-BCF6-4528-9E35-C24377ED5AC2}" presName="FourConn_2-3" presStyleLbl="fgAccFollowNode1" presStyleIdx="1" presStyleCnt="3">
        <dgm:presLayoutVars>
          <dgm:bulletEnabled val="1"/>
        </dgm:presLayoutVars>
      </dgm:prSet>
      <dgm:spPr/>
    </dgm:pt>
    <dgm:pt modelId="{4A60C4E4-BDD1-4E31-BE12-978D8FBAAA50}" type="pres">
      <dgm:prSet presAssocID="{BB1E8ABC-BCF6-4528-9E35-C24377ED5AC2}" presName="FourConn_3-4" presStyleLbl="fgAccFollowNode1" presStyleIdx="2" presStyleCnt="3">
        <dgm:presLayoutVars>
          <dgm:bulletEnabled val="1"/>
        </dgm:presLayoutVars>
      </dgm:prSet>
      <dgm:spPr/>
    </dgm:pt>
    <dgm:pt modelId="{75D6DA2A-8E8A-4D82-907A-92C12DA83F47}" type="pres">
      <dgm:prSet presAssocID="{BB1E8ABC-BCF6-4528-9E35-C24377ED5AC2}" presName="FourNodes_1_text" presStyleLbl="node1" presStyleIdx="3" presStyleCnt="4">
        <dgm:presLayoutVars>
          <dgm:bulletEnabled val="1"/>
        </dgm:presLayoutVars>
      </dgm:prSet>
      <dgm:spPr/>
    </dgm:pt>
    <dgm:pt modelId="{AD3F5EBD-C3FB-4389-A116-0FA88DCE0F89}" type="pres">
      <dgm:prSet presAssocID="{BB1E8ABC-BCF6-4528-9E35-C24377ED5AC2}" presName="FourNodes_2_text" presStyleLbl="node1" presStyleIdx="3" presStyleCnt="4">
        <dgm:presLayoutVars>
          <dgm:bulletEnabled val="1"/>
        </dgm:presLayoutVars>
      </dgm:prSet>
      <dgm:spPr/>
    </dgm:pt>
    <dgm:pt modelId="{44CF9C91-5FC3-4E86-9644-71866BE9EB32}" type="pres">
      <dgm:prSet presAssocID="{BB1E8ABC-BCF6-4528-9E35-C24377ED5AC2}" presName="FourNodes_3_text" presStyleLbl="node1" presStyleIdx="3" presStyleCnt="4">
        <dgm:presLayoutVars>
          <dgm:bulletEnabled val="1"/>
        </dgm:presLayoutVars>
      </dgm:prSet>
      <dgm:spPr/>
    </dgm:pt>
    <dgm:pt modelId="{705695EA-D140-4BF3-AF29-C5CBFA4B9EE1}" type="pres">
      <dgm:prSet presAssocID="{BB1E8ABC-BCF6-4528-9E35-C24377ED5AC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B324B0D-30AD-4A3A-83A1-7F4D4384FBD4}" type="presOf" srcId="{582EDB05-E0D8-43E4-85A0-4C246CA63BD6}" destId="{0EB02C20-A993-4266-B5C1-B0AE8BCC91D4}" srcOrd="0" destOrd="0" presId="urn:microsoft.com/office/officeart/2005/8/layout/vProcess5"/>
    <dgm:cxn modelId="{09BC7613-52C9-4AE1-9CC2-5E49E54DB51D}" type="presOf" srcId="{F429D09E-1E34-4266-AF4D-12F19DA6719F}" destId="{4A60C4E4-BDD1-4E31-BE12-978D8FBAAA50}" srcOrd="0" destOrd="0" presId="urn:microsoft.com/office/officeart/2005/8/layout/vProcess5"/>
    <dgm:cxn modelId="{979D2F17-7492-417A-A8F0-5D8F3098A6D9}" type="presOf" srcId="{17C858EE-E889-417C-A482-5295B9D73C9E}" destId="{7E793A74-9AF6-4FBB-BD9D-D4C7E3C68669}" srcOrd="0" destOrd="0" presId="urn:microsoft.com/office/officeart/2005/8/layout/vProcess5"/>
    <dgm:cxn modelId="{3D99951F-C7C8-425E-B5BD-35E7C03A3D42}" type="presOf" srcId="{17C858EE-E889-417C-A482-5295B9D73C9E}" destId="{44CF9C91-5FC3-4E86-9644-71866BE9EB32}" srcOrd="1" destOrd="0" presId="urn:microsoft.com/office/officeart/2005/8/layout/vProcess5"/>
    <dgm:cxn modelId="{FB58F222-C9DA-405A-8668-09851BCE7452}" type="presOf" srcId="{BB1E8ABC-BCF6-4528-9E35-C24377ED5AC2}" destId="{A43F8719-05CD-4620-B3E9-C7F8098D0BFE}" srcOrd="0" destOrd="0" presId="urn:microsoft.com/office/officeart/2005/8/layout/vProcess5"/>
    <dgm:cxn modelId="{29AB3328-22F9-40B8-877B-94A002AAEC04}" srcId="{BB1E8ABC-BCF6-4528-9E35-C24377ED5AC2}" destId="{17C858EE-E889-417C-A482-5295B9D73C9E}" srcOrd="2" destOrd="0" parTransId="{025D95FF-44AD-451D-8F98-E5CC6F1CE370}" sibTransId="{F429D09E-1E34-4266-AF4D-12F19DA6719F}"/>
    <dgm:cxn modelId="{BEDE772E-A2A9-41EE-8690-21F6D2363348}" type="presOf" srcId="{F3E5ADBC-A00E-4B04-B3E8-9C5BF3E461CD}" destId="{07A1FCDB-BE5E-49D7-A96D-50B41CDB1B9F}" srcOrd="0" destOrd="0" presId="urn:microsoft.com/office/officeart/2005/8/layout/vProcess5"/>
    <dgm:cxn modelId="{D877A64B-9AC6-4E95-95DB-7FB0DCE4F368}" type="presOf" srcId="{28E8A732-9792-47EF-B2B6-D59161B22B21}" destId="{F44A1D78-933B-4EF2-8F56-42839B2FDF09}" srcOrd="0" destOrd="0" presId="urn:microsoft.com/office/officeart/2005/8/layout/vProcess5"/>
    <dgm:cxn modelId="{D81BE56B-B09B-4AB8-955C-8353A192A163}" type="presOf" srcId="{69D9D754-BDAF-4AF1-A350-E2D60F414F6B}" destId="{B32A926B-046F-4DC6-AEDC-2B90B777951C}" srcOrd="0" destOrd="0" presId="urn:microsoft.com/office/officeart/2005/8/layout/vProcess5"/>
    <dgm:cxn modelId="{70C83991-E494-435F-901F-5CA2CD32CB91}" srcId="{BB1E8ABC-BCF6-4528-9E35-C24377ED5AC2}" destId="{0A963367-D891-4761-9107-027403D97137}" srcOrd="3" destOrd="0" parTransId="{A85E1753-D946-4DAE-B959-67458CC60A9F}" sibTransId="{CC53382F-72C1-434E-B720-996B11A3A90E}"/>
    <dgm:cxn modelId="{3CEDDFAA-72F3-4D8D-BE4B-81A7ED76F7EE}" srcId="{BB1E8ABC-BCF6-4528-9E35-C24377ED5AC2}" destId="{F3E5ADBC-A00E-4B04-B3E8-9C5BF3E461CD}" srcOrd="0" destOrd="0" parTransId="{9256C2A8-C7CF-470F-A6D3-7B95E7572422}" sibTransId="{69D9D754-BDAF-4AF1-A350-E2D60F414F6B}"/>
    <dgm:cxn modelId="{D6BE14B5-A197-4E3B-B00C-B7A4B39DBB92}" type="presOf" srcId="{0A963367-D891-4761-9107-027403D97137}" destId="{705695EA-D140-4BF3-AF29-C5CBFA4B9EE1}" srcOrd="1" destOrd="0" presId="urn:microsoft.com/office/officeart/2005/8/layout/vProcess5"/>
    <dgm:cxn modelId="{946561C8-88C0-454E-840D-E74CC74BCD50}" type="presOf" srcId="{28E8A732-9792-47EF-B2B6-D59161B22B21}" destId="{AD3F5EBD-C3FB-4389-A116-0FA88DCE0F89}" srcOrd="1" destOrd="0" presId="urn:microsoft.com/office/officeart/2005/8/layout/vProcess5"/>
    <dgm:cxn modelId="{847A42F5-CE46-44CF-B076-6E2AF36DED5F}" type="presOf" srcId="{0A963367-D891-4761-9107-027403D97137}" destId="{9B642F5D-E227-4DFE-99FC-C2852D857F29}" srcOrd="0" destOrd="0" presId="urn:microsoft.com/office/officeart/2005/8/layout/vProcess5"/>
    <dgm:cxn modelId="{CA69E9F6-321E-481E-B1AB-A94BA07720F2}" srcId="{BB1E8ABC-BCF6-4528-9E35-C24377ED5AC2}" destId="{28E8A732-9792-47EF-B2B6-D59161B22B21}" srcOrd="1" destOrd="0" parTransId="{680BF7E9-398D-4BD8-91DB-5ECC5912257B}" sibTransId="{582EDB05-E0D8-43E4-85A0-4C246CA63BD6}"/>
    <dgm:cxn modelId="{1C2BE8F9-D324-4055-AC79-BCD61B99A39F}" type="presOf" srcId="{F3E5ADBC-A00E-4B04-B3E8-9C5BF3E461CD}" destId="{75D6DA2A-8E8A-4D82-907A-92C12DA83F47}" srcOrd="1" destOrd="0" presId="urn:microsoft.com/office/officeart/2005/8/layout/vProcess5"/>
    <dgm:cxn modelId="{50D6E67F-0F51-45BB-B63B-B47A2CB11E85}" type="presParOf" srcId="{A43F8719-05CD-4620-B3E9-C7F8098D0BFE}" destId="{EE839641-EDE5-40AC-B250-1AD170D84D4C}" srcOrd="0" destOrd="0" presId="urn:microsoft.com/office/officeart/2005/8/layout/vProcess5"/>
    <dgm:cxn modelId="{D63B1744-F7A6-4D0A-94C8-FCC9C8A134EB}" type="presParOf" srcId="{A43F8719-05CD-4620-B3E9-C7F8098D0BFE}" destId="{07A1FCDB-BE5E-49D7-A96D-50B41CDB1B9F}" srcOrd="1" destOrd="0" presId="urn:microsoft.com/office/officeart/2005/8/layout/vProcess5"/>
    <dgm:cxn modelId="{83C900D7-1C72-44D4-8E26-1AE10F15EC31}" type="presParOf" srcId="{A43F8719-05CD-4620-B3E9-C7F8098D0BFE}" destId="{F44A1D78-933B-4EF2-8F56-42839B2FDF09}" srcOrd="2" destOrd="0" presId="urn:microsoft.com/office/officeart/2005/8/layout/vProcess5"/>
    <dgm:cxn modelId="{296068AF-4113-411D-9300-5DEFFAD11299}" type="presParOf" srcId="{A43F8719-05CD-4620-B3E9-C7F8098D0BFE}" destId="{7E793A74-9AF6-4FBB-BD9D-D4C7E3C68669}" srcOrd="3" destOrd="0" presId="urn:microsoft.com/office/officeart/2005/8/layout/vProcess5"/>
    <dgm:cxn modelId="{405DB349-22B8-443C-A09C-E5BADD367C47}" type="presParOf" srcId="{A43F8719-05CD-4620-B3E9-C7F8098D0BFE}" destId="{9B642F5D-E227-4DFE-99FC-C2852D857F29}" srcOrd="4" destOrd="0" presId="urn:microsoft.com/office/officeart/2005/8/layout/vProcess5"/>
    <dgm:cxn modelId="{8B94F7CD-BDCA-4CAB-A550-7F70FE80C161}" type="presParOf" srcId="{A43F8719-05CD-4620-B3E9-C7F8098D0BFE}" destId="{B32A926B-046F-4DC6-AEDC-2B90B777951C}" srcOrd="5" destOrd="0" presId="urn:microsoft.com/office/officeart/2005/8/layout/vProcess5"/>
    <dgm:cxn modelId="{561A131D-D6EE-4457-AD17-9A9035D11CBE}" type="presParOf" srcId="{A43F8719-05CD-4620-B3E9-C7F8098D0BFE}" destId="{0EB02C20-A993-4266-B5C1-B0AE8BCC91D4}" srcOrd="6" destOrd="0" presId="urn:microsoft.com/office/officeart/2005/8/layout/vProcess5"/>
    <dgm:cxn modelId="{57B260E2-B3A4-404F-932A-A51FD467F70F}" type="presParOf" srcId="{A43F8719-05CD-4620-B3E9-C7F8098D0BFE}" destId="{4A60C4E4-BDD1-4E31-BE12-978D8FBAAA50}" srcOrd="7" destOrd="0" presId="urn:microsoft.com/office/officeart/2005/8/layout/vProcess5"/>
    <dgm:cxn modelId="{211BFB95-568F-4BBC-90B0-F660AFC88A6A}" type="presParOf" srcId="{A43F8719-05CD-4620-B3E9-C7F8098D0BFE}" destId="{75D6DA2A-8E8A-4D82-907A-92C12DA83F47}" srcOrd="8" destOrd="0" presId="urn:microsoft.com/office/officeart/2005/8/layout/vProcess5"/>
    <dgm:cxn modelId="{0332809E-D891-461B-885B-B619DF0127BC}" type="presParOf" srcId="{A43F8719-05CD-4620-B3E9-C7F8098D0BFE}" destId="{AD3F5EBD-C3FB-4389-A116-0FA88DCE0F89}" srcOrd="9" destOrd="0" presId="urn:microsoft.com/office/officeart/2005/8/layout/vProcess5"/>
    <dgm:cxn modelId="{927A1A9A-01CC-4FFC-8BA5-D0E2B14D13A4}" type="presParOf" srcId="{A43F8719-05CD-4620-B3E9-C7F8098D0BFE}" destId="{44CF9C91-5FC3-4E86-9644-71866BE9EB32}" srcOrd="10" destOrd="0" presId="urn:microsoft.com/office/officeart/2005/8/layout/vProcess5"/>
    <dgm:cxn modelId="{B5F31B4D-A8E2-4BB4-A721-EE3AAD86E65A}" type="presParOf" srcId="{A43F8719-05CD-4620-B3E9-C7F8098D0BFE}" destId="{705695EA-D140-4BF3-AF29-C5CBFA4B9EE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1E8ABC-BCF6-4528-9E35-C24377ED5AC2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</dgm:pt>
    <dgm:pt modelId="{D662F255-EC35-4876-86E1-4E2ADA0816FA}">
      <dgm:prSet/>
      <dgm:spPr/>
      <dgm:t>
        <a:bodyPr/>
        <a:lstStyle/>
        <a:p>
          <a:r>
            <a:rPr lang="en-US" dirty="0"/>
            <a:t>Static URL</a:t>
          </a:r>
        </a:p>
      </dgm:t>
    </dgm:pt>
    <dgm:pt modelId="{6981D3F0-5B60-4D55-A272-87E4F03E5ED9}" type="parTrans" cxnId="{70AA82E8-96E5-40FA-84FA-1337E3714A06}">
      <dgm:prSet/>
      <dgm:spPr/>
      <dgm:t>
        <a:bodyPr/>
        <a:lstStyle/>
        <a:p>
          <a:endParaRPr lang="en-US"/>
        </a:p>
      </dgm:t>
    </dgm:pt>
    <dgm:pt modelId="{E668676A-8BB4-40E5-8B50-B68F934649E3}" type="sibTrans" cxnId="{70AA82E8-96E5-40FA-84FA-1337E3714A06}">
      <dgm:prSet/>
      <dgm:spPr/>
      <dgm:t>
        <a:bodyPr/>
        <a:lstStyle/>
        <a:p>
          <a:endParaRPr lang="en-US"/>
        </a:p>
      </dgm:t>
    </dgm:pt>
    <dgm:pt modelId="{59D95D26-C246-482B-86B1-6BFF1697BF51}">
      <dgm:prSet/>
      <dgm:spPr/>
      <dgm:t>
        <a:bodyPr/>
        <a:lstStyle/>
        <a:p>
          <a:r>
            <a:rPr lang="en-US" dirty="0"/>
            <a:t>HTML Page</a:t>
          </a:r>
        </a:p>
      </dgm:t>
    </dgm:pt>
    <dgm:pt modelId="{AFAEE946-8C3F-4A2C-8683-AC98234F64BB}" type="parTrans" cxnId="{C07BB2B2-9198-40F1-B480-F0A83984920B}">
      <dgm:prSet/>
      <dgm:spPr/>
      <dgm:t>
        <a:bodyPr/>
        <a:lstStyle/>
        <a:p>
          <a:endParaRPr lang="en-US"/>
        </a:p>
      </dgm:t>
    </dgm:pt>
    <dgm:pt modelId="{EC3C81AF-2B2E-416E-B7D1-B06A640F2FFB}" type="sibTrans" cxnId="{C07BB2B2-9198-40F1-B480-F0A83984920B}">
      <dgm:prSet/>
      <dgm:spPr/>
      <dgm:t>
        <a:bodyPr/>
        <a:lstStyle/>
        <a:p>
          <a:endParaRPr lang="en-US"/>
        </a:p>
      </dgm:t>
    </dgm:pt>
    <dgm:pt modelId="{3901F68E-E423-43CF-B4CF-D4D9C56BCCD1}">
      <dgm:prSet/>
      <dgm:spPr/>
      <dgm:t>
        <a:bodyPr/>
        <a:lstStyle/>
        <a:p>
          <a:r>
            <a:rPr lang="en-US" dirty="0"/>
            <a:t>Beautiful Soup</a:t>
          </a:r>
        </a:p>
      </dgm:t>
    </dgm:pt>
    <dgm:pt modelId="{EA8EB3C1-FA6E-4FCB-A46D-1C2BCF2621B2}" type="parTrans" cxnId="{06F33980-6A75-49AD-9DE2-5E3AD77C861E}">
      <dgm:prSet/>
      <dgm:spPr/>
      <dgm:t>
        <a:bodyPr/>
        <a:lstStyle/>
        <a:p>
          <a:endParaRPr lang="en-US"/>
        </a:p>
      </dgm:t>
    </dgm:pt>
    <dgm:pt modelId="{32AB5085-F2D6-4A1C-BF22-BA9D7DAC9AB7}" type="sibTrans" cxnId="{06F33980-6A75-49AD-9DE2-5E3AD77C861E}">
      <dgm:prSet/>
      <dgm:spPr/>
      <dgm:t>
        <a:bodyPr/>
        <a:lstStyle/>
        <a:p>
          <a:endParaRPr lang="en-US"/>
        </a:p>
      </dgm:t>
    </dgm:pt>
    <dgm:pt modelId="{500CDF4F-4D33-445F-B01A-7DBECB3698DD}">
      <dgm:prSet/>
      <dgm:spPr/>
      <dgm:t>
        <a:bodyPr/>
        <a:lstStyle/>
        <a:p>
          <a:r>
            <a:rPr lang="en-US" dirty="0"/>
            <a:t>Column headers</a:t>
          </a:r>
        </a:p>
      </dgm:t>
    </dgm:pt>
    <dgm:pt modelId="{2A50073F-7847-44B3-8BFD-9DA2A296B75B}" type="parTrans" cxnId="{62AF9BCF-E7B7-4E8C-A6DE-DACDA4CC5362}">
      <dgm:prSet/>
      <dgm:spPr/>
      <dgm:t>
        <a:bodyPr/>
        <a:lstStyle/>
        <a:p>
          <a:endParaRPr lang="en-US"/>
        </a:p>
      </dgm:t>
    </dgm:pt>
    <dgm:pt modelId="{0FAEBB5D-E080-47F2-BA1A-32AE6D9FE9D0}" type="sibTrans" cxnId="{62AF9BCF-E7B7-4E8C-A6DE-DACDA4CC5362}">
      <dgm:prSet/>
      <dgm:spPr/>
      <dgm:t>
        <a:bodyPr/>
        <a:lstStyle/>
        <a:p>
          <a:endParaRPr lang="en-US"/>
        </a:p>
      </dgm:t>
    </dgm:pt>
    <dgm:pt modelId="{0D768719-5C8F-43BF-A077-3C1640AA8E8C}">
      <dgm:prSet/>
      <dgm:spPr/>
      <dgm:t>
        <a:bodyPr/>
        <a:lstStyle/>
        <a:p>
          <a:r>
            <a:rPr lang="en-US" dirty="0"/>
            <a:t>Keys</a:t>
          </a:r>
        </a:p>
      </dgm:t>
    </dgm:pt>
    <dgm:pt modelId="{A80AE0D6-0371-4947-957F-F216615F1DEB}" type="parTrans" cxnId="{42DD9668-36E4-4EA4-8444-362D6330679A}">
      <dgm:prSet/>
      <dgm:spPr/>
      <dgm:t>
        <a:bodyPr/>
        <a:lstStyle/>
        <a:p>
          <a:endParaRPr lang="en-US"/>
        </a:p>
      </dgm:t>
    </dgm:pt>
    <dgm:pt modelId="{2572BF36-2E84-4F9D-814C-25A19EF86321}" type="sibTrans" cxnId="{42DD9668-36E4-4EA4-8444-362D6330679A}">
      <dgm:prSet/>
      <dgm:spPr/>
      <dgm:t>
        <a:bodyPr/>
        <a:lstStyle/>
        <a:p>
          <a:endParaRPr lang="en-US"/>
        </a:p>
      </dgm:t>
    </dgm:pt>
    <dgm:pt modelId="{28E36AA6-D1EE-4DFF-BAB2-676989DFAC40}">
      <dgm:prSet/>
      <dgm:spPr/>
      <dgm:t>
        <a:bodyPr/>
        <a:lstStyle/>
        <a:p>
          <a:r>
            <a:rPr lang="en-US" dirty="0"/>
            <a:t>To fill Dictionary</a:t>
          </a:r>
        </a:p>
      </dgm:t>
    </dgm:pt>
    <dgm:pt modelId="{6A5EE31C-DA8A-4D7A-A5BB-EFA2D719BE94}" type="parTrans" cxnId="{AF5A86B1-3536-4338-A903-C4FFE389CB79}">
      <dgm:prSet/>
      <dgm:spPr/>
      <dgm:t>
        <a:bodyPr/>
        <a:lstStyle/>
        <a:p>
          <a:endParaRPr lang="en-US"/>
        </a:p>
      </dgm:t>
    </dgm:pt>
    <dgm:pt modelId="{E7DF301B-D03B-46EE-A1C8-6CE71EC27086}" type="sibTrans" cxnId="{AF5A86B1-3536-4338-A903-C4FFE389CB79}">
      <dgm:prSet/>
      <dgm:spPr/>
      <dgm:t>
        <a:bodyPr/>
        <a:lstStyle/>
        <a:p>
          <a:endParaRPr lang="en-US"/>
        </a:p>
      </dgm:t>
    </dgm:pt>
    <dgm:pt modelId="{1C9BBCFA-06B7-4C16-B773-2D67DF16AF96}">
      <dgm:prSet/>
      <dgm:spPr/>
      <dgm:t>
        <a:bodyPr/>
        <a:lstStyle/>
        <a:p>
          <a:r>
            <a:rPr lang="en-US" dirty="0"/>
            <a:t>Pandas </a:t>
          </a:r>
          <a:r>
            <a:rPr lang="en-US" dirty="0" err="1"/>
            <a:t>DateFrame</a:t>
          </a:r>
          <a:endParaRPr lang="en-US" dirty="0"/>
        </a:p>
      </dgm:t>
    </dgm:pt>
    <dgm:pt modelId="{A9272CFD-CA10-45DD-BC34-537A7E464F37}" type="parTrans" cxnId="{92A1943C-1117-4967-B3F9-E859A8436D1A}">
      <dgm:prSet/>
      <dgm:spPr/>
      <dgm:t>
        <a:bodyPr/>
        <a:lstStyle/>
        <a:p>
          <a:endParaRPr lang="en-US"/>
        </a:p>
      </dgm:t>
    </dgm:pt>
    <dgm:pt modelId="{1A5547DD-D778-4C1C-B45E-AB92A42C5C94}" type="sibTrans" cxnId="{92A1943C-1117-4967-B3F9-E859A8436D1A}">
      <dgm:prSet/>
      <dgm:spPr/>
      <dgm:t>
        <a:bodyPr/>
        <a:lstStyle/>
        <a:p>
          <a:endParaRPr lang="en-US"/>
        </a:p>
      </dgm:t>
    </dgm:pt>
    <dgm:pt modelId="{E8537F45-7F37-4C14-86D3-9703686C9B80}" type="pres">
      <dgm:prSet presAssocID="{BB1E8ABC-BCF6-4528-9E35-C24377ED5AC2}" presName="Name0" presStyleCnt="0">
        <dgm:presLayoutVars>
          <dgm:chMax val="7"/>
          <dgm:chPref val="5"/>
        </dgm:presLayoutVars>
      </dgm:prSet>
      <dgm:spPr/>
    </dgm:pt>
    <dgm:pt modelId="{9AAF8E9A-ED23-43CB-B287-E2CBD1B22CBB}" type="pres">
      <dgm:prSet presAssocID="{BB1E8ABC-BCF6-4528-9E35-C24377ED5AC2}" presName="arrowNode" presStyleLbl="node1" presStyleIdx="0" presStyleCnt="1"/>
      <dgm:spPr/>
    </dgm:pt>
    <dgm:pt modelId="{8EE77A18-0CBE-48F6-90F8-73C2E39F7E5F}" type="pres">
      <dgm:prSet presAssocID="{D662F255-EC35-4876-86E1-4E2ADA0816FA}" presName="txNode1" presStyleLbl="revTx" presStyleIdx="0" presStyleCnt="7">
        <dgm:presLayoutVars>
          <dgm:bulletEnabled val="1"/>
        </dgm:presLayoutVars>
      </dgm:prSet>
      <dgm:spPr/>
    </dgm:pt>
    <dgm:pt modelId="{1256395B-463C-47B7-8EA1-BADB49888FDF}" type="pres">
      <dgm:prSet presAssocID="{59D95D26-C246-482B-86B1-6BFF1697BF51}" presName="txNode2" presStyleLbl="revTx" presStyleIdx="1" presStyleCnt="7">
        <dgm:presLayoutVars>
          <dgm:bulletEnabled val="1"/>
        </dgm:presLayoutVars>
      </dgm:prSet>
      <dgm:spPr/>
    </dgm:pt>
    <dgm:pt modelId="{75A69430-BA23-4F56-A226-D67DC5B5A193}" type="pres">
      <dgm:prSet presAssocID="{EC3C81AF-2B2E-416E-B7D1-B06A640F2FFB}" presName="dotNode2" presStyleCnt="0"/>
      <dgm:spPr/>
    </dgm:pt>
    <dgm:pt modelId="{3F9458FE-E5F2-4347-998F-14C91EFF747F}" type="pres">
      <dgm:prSet presAssocID="{EC3C81AF-2B2E-416E-B7D1-B06A640F2FFB}" presName="dotRepeatNode" presStyleLbl="fgShp" presStyleIdx="0" presStyleCnt="5"/>
      <dgm:spPr/>
    </dgm:pt>
    <dgm:pt modelId="{1CCE856B-DD6B-4660-AA0E-FA9BB3F6231A}" type="pres">
      <dgm:prSet presAssocID="{3901F68E-E423-43CF-B4CF-D4D9C56BCCD1}" presName="txNode3" presStyleLbl="revTx" presStyleIdx="2" presStyleCnt="7">
        <dgm:presLayoutVars>
          <dgm:bulletEnabled val="1"/>
        </dgm:presLayoutVars>
      </dgm:prSet>
      <dgm:spPr/>
    </dgm:pt>
    <dgm:pt modelId="{DC16384E-1171-4BDD-A877-B4320A0DFEBD}" type="pres">
      <dgm:prSet presAssocID="{32AB5085-F2D6-4A1C-BF22-BA9D7DAC9AB7}" presName="dotNode3" presStyleCnt="0"/>
      <dgm:spPr/>
    </dgm:pt>
    <dgm:pt modelId="{A47E0CAA-B670-43C9-9DB0-1C70BD3F49AB}" type="pres">
      <dgm:prSet presAssocID="{32AB5085-F2D6-4A1C-BF22-BA9D7DAC9AB7}" presName="dotRepeatNode" presStyleLbl="fgShp" presStyleIdx="1" presStyleCnt="5"/>
      <dgm:spPr/>
    </dgm:pt>
    <dgm:pt modelId="{1EA1E376-07C8-4679-95ED-3439D8C5C3DD}" type="pres">
      <dgm:prSet presAssocID="{500CDF4F-4D33-445F-B01A-7DBECB3698DD}" presName="txNode4" presStyleLbl="revTx" presStyleIdx="3" presStyleCnt="7">
        <dgm:presLayoutVars>
          <dgm:bulletEnabled val="1"/>
        </dgm:presLayoutVars>
      </dgm:prSet>
      <dgm:spPr/>
    </dgm:pt>
    <dgm:pt modelId="{EA153C86-C227-49E6-A07B-70253ED012D8}" type="pres">
      <dgm:prSet presAssocID="{0FAEBB5D-E080-47F2-BA1A-32AE6D9FE9D0}" presName="dotNode4" presStyleCnt="0"/>
      <dgm:spPr/>
    </dgm:pt>
    <dgm:pt modelId="{833FF273-6559-4A4A-8BCA-6889A8A846F4}" type="pres">
      <dgm:prSet presAssocID="{0FAEBB5D-E080-47F2-BA1A-32AE6D9FE9D0}" presName="dotRepeatNode" presStyleLbl="fgShp" presStyleIdx="2" presStyleCnt="5"/>
      <dgm:spPr/>
    </dgm:pt>
    <dgm:pt modelId="{20C0986E-8B91-4707-A7BC-2959F1B146A7}" type="pres">
      <dgm:prSet presAssocID="{0D768719-5C8F-43BF-A077-3C1640AA8E8C}" presName="txNode5" presStyleLbl="revTx" presStyleIdx="4" presStyleCnt="7">
        <dgm:presLayoutVars>
          <dgm:bulletEnabled val="1"/>
        </dgm:presLayoutVars>
      </dgm:prSet>
      <dgm:spPr/>
    </dgm:pt>
    <dgm:pt modelId="{24C9DF2A-31A2-4D30-B7BA-AFB44C409C6F}" type="pres">
      <dgm:prSet presAssocID="{2572BF36-2E84-4F9D-814C-25A19EF86321}" presName="dotNode5" presStyleCnt="0"/>
      <dgm:spPr/>
    </dgm:pt>
    <dgm:pt modelId="{211BF0CF-2846-49B2-8E4B-BD591A9D7DD4}" type="pres">
      <dgm:prSet presAssocID="{2572BF36-2E84-4F9D-814C-25A19EF86321}" presName="dotRepeatNode" presStyleLbl="fgShp" presStyleIdx="3" presStyleCnt="5"/>
      <dgm:spPr/>
    </dgm:pt>
    <dgm:pt modelId="{7912CF1D-CA22-4590-8873-B12F09314649}" type="pres">
      <dgm:prSet presAssocID="{28E36AA6-D1EE-4DFF-BAB2-676989DFAC40}" presName="txNode6" presStyleLbl="revTx" presStyleIdx="5" presStyleCnt="7">
        <dgm:presLayoutVars>
          <dgm:bulletEnabled val="1"/>
        </dgm:presLayoutVars>
      </dgm:prSet>
      <dgm:spPr/>
    </dgm:pt>
    <dgm:pt modelId="{E65A2CEA-270A-4B41-9B74-EBD1D757C557}" type="pres">
      <dgm:prSet presAssocID="{E7DF301B-D03B-46EE-A1C8-6CE71EC27086}" presName="dotNode6" presStyleCnt="0"/>
      <dgm:spPr/>
    </dgm:pt>
    <dgm:pt modelId="{9F6F7B64-0857-4556-BADD-9E22550642B5}" type="pres">
      <dgm:prSet presAssocID="{E7DF301B-D03B-46EE-A1C8-6CE71EC27086}" presName="dotRepeatNode" presStyleLbl="fgShp" presStyleIdx="4" presStyleCnt="5"/>
      <dgm:spPr/>
    </dgm:pt>
    <dgm:pt modelId="{DD491089-9AAE-496C-9944-56DC3654E990}" type="pres">
      <dgm:prSet presAssocID="{1C9BBCFA-06B7-4C16-B773-2D67DF16AF96}" presName="txNode7" presStyleLbl="revTx" presStyleIdx="6" presStyleCnt="7">
        <dgm:presLayoutVars>
          <dgm:bulletEnabled val="1"/>
        </dgm:presLayoutVars>
      </dgm:prSet>
      <dgm:spPr/>
    </dgm:pt>
  </dgm:ptLst>
  <dgm:cxnLst>
    <dgm:cxn modelId="{90F2DE0F-E1E2-4ADA-84B3-6829506E60D8}" type="presOf" srcId="{0FAEBB5D-E080-47F2-BA1A-32AE6D9FE9D0}" destId="{833FF273-6559-4A4A-8BCA-6889A8A846F4}" srcOrd="0" destOrd="0" presId="urn:microsoft.com/office/officeart/2009/3/layout/DescendingProcess"/>
    <dgm:cxn modelId="{2095241F-A79E-40E4-9112-49EB2B7BF670}" type="presOf" srcId="{28E36AA6-D1EE-4DFF-BAB2-676989DFAC40}" destId="{7912CF1D-CA22-4590-8873-B12F09314649}" srcOrd="0" destOrd="0" presId="urn:microsoft.com/office/officeart/2009/3/layout/DescendingProcess"/>
    <dgm:cxn modelId="{571D7732-A274-4FBF-853E-509F5648BA3B}" type="presOf" srcId="{3901F68E-E423-43CF-B4CF-D4D9C56BCCD1}" destId="{1CCE856B-DD6B-4660-AA0E-FA9BB3F6231A}" srcOrd="0" destOrd="0" presId="urn:microsoft.com/office/officeart/2009/3/layout/DescendingProcess"/>
    <dgm:cxn modelId="{92A1943C-1117-4967-B3F9-E859A8436D1A}" srcId="{BB1E8ABC-BCF6-4528-9E35-C24377ED5AC2}" destId="{1C9BBCFA-06B7-4C16-B773-2D67DF16AF96}" srcOrd="6" destOrd="0" parTransId="{A9272CFD-CA10-45DD-BC34-537A7E464F37}" sibTransId="{1A5547DD-D778-4C1C-B45E-AB92A42C5C94}"/>
    <dgm:cxn modelId="{42DD9668-36E4-4EA4-8444-362D6330679A}" srcId="{BB1E8ABC-BCF6-4528-9E35-C24377ED5AC2}" destId="{0D768719-5C8F-43BF-A077-3C1640AA8E8C}" srcOrd="4" destOrd="0" parTransId="{A80AE0D6-0371-4947-957F-F216615F1DEB}" sibTransId="{2572BF36-2E84-4F9D-814C-25A19EF86321}"/>
    <dgm:cxn modelId="{81745849-610A-4AF9-81A1-28CE6A677F08}" type="presOf" srcId="{500CDF4F-4D33-445F-B01A-7DBECB3698DD}" destId="{1EA1E376-07C8-4679-95ED-3439D8C5C3DD}" srcOrd="0" destOrd="0" presId="urn:microsoft.com/office/officeart/2009/3/layout/DescendingProcess"/>
    <dgm:cxn modelId="{75A94A6A-23AE-4A05-B386-328E6B43EDC7}" type="presOf" srcId="{D662F255-EC35-4876-86E1-4E2ADA0816FA}" destId="{8EE77A18-0CBE-48F6-90F8-73C2E39F7E5F}" srcOrd="0" destOrd="0" presId="urn:microsoft.com/office/officeart/2009/3/layout/DescendingProcess"/>
    <dgm:cxn modelId="{E266496F-279E-421E-AB57-D8F0566BEDEF}" type="presOf" srcId="{59D95D26-C246-482B-86B1-6BFF1697BF51}" destId="{1256395B-463C-47B7-8EA1-BADB49888FDF}" srcOrd="0" destOrd="0" presId="urn:microsoft.com/office/officeart/2009/3/layout/DescendingProcess"/>
    <dgm:cxn modelId="{AD1D3F56-A68F-40CA-917C-452FA3C685F9}" type="presOf" srcId="{E7DF301B-D03B-46EE-A1C8-6CE71EC27086}" destId="{9F6F7B64-0857-4556-BADD-9E22550642B5}" srcOrd="0" destOrd="0" presId="urn:microsoft.com/office/officeart/2009/3/layout/DescendingProcess"/>
    <dgm:cxn modelId="{2C79327D-BF53-4A3E-B4C7-10077F77BAC9}" type="presOf" srcId="{BB1E8ABC-BCF6-4528-9E35-C24377ED5AC2}" destId="{E8537F45-7F37-4C14-86D3-9703686C9B80}" srcOrd="0" destOrd="0" presId="urn:microsoft.com/office/officeart/2009/3/layout/DescendingProcess"/>
    <dgm:cxn modelId="{06F33980-6A75-49AD-9DE2-5E3AD77C861E}" srcId="{BB1E8ABC-BCF6-4528-9E35-C24377ED5AC2}" destId="{3901F68E-E423-43CF-B4CF-D4D9C56BCCD1}" srcOrd="2" destOrd="0" parTransId="{EA8EB3C1-FA6E-4FCB-A46D-1C2BCF2621B2}" sibTransId="{32AB5085-F2D6-4A1C-BF22-BA9D7DAC9AB7}"/>
    <dgm:cxn modelId="{AF5A86B1-3536-4338-A903-C4FFE389CB79}" srcId="{BB1E8ABC-BCF6-4528-9E35-C24377ED5AC2}" destId="{28E36AA6-D1EE-4DFF-BAB2-676989DFAC40}" srcOrd="5" destOrd="0" parTransId="{6A5EE31C-DA8A-4D7A-A5BB-EFA2D719BE94}" sibTransId="{E7DF301B-D03B-46EE-A1C8-6CE71EC27086}"/>
    <dgm:cxn modelId="{C07BB2B2-9198-40F1-B480-F0A83984920B}" srcId="{BB1E8ABC-BCF6-4528-9E35-C24377ED5AC2}" destId="{59D95D26-C246-482B-86B1-6BFF1697BF51}" srcOrd="1" destOrd="0" parTransId="{AFAEE946-8C3F-4A2C-8683-AC98234F64BB}" sibTransId="{EC3C81AF-2B2E-416E-B7D1-B06A640F2FFB}"/>
    <dgm:cxn modelId="{62AF9BCF-E7B7-4E8C-A6DE-DACDA4CC5362}" srcId="{BB1E8ABC-BCF6-4528-9E35-C24377ED5AC2}" destId="{500CDF4F-4D33-445F-B01A-7DBECB3698DD}" srcOrd="3" destOrd="0" parTransId="{2A50073F-7847-44B3-8BFD-9DA2A296B75B}" sibTransId="{0FAEBB5D-E080-47F2-BA1A-32AE6D9FE9D0}"/>
    <dgm:cxn modelId="{4980DFCF-36C7-4504-8AEF-3FEE88E93007}" type="presOf" srcId="{0D768719-5C8F-43BF-A077-3C1640AA8E8C}" destId="{20C0986E-8B91-4707-A7BC-2959F1B146A7}" srcOrd="0" destOrd="0" presId="urn:microsoft.com/office/officeart/2009/3/layout/DescendingProcess"/>
    <dgm:cxn modelId="{911474D5-0C51-49AA-AA52-706302719347}" type="presOf" srcId="{EC3C81AF-2B2E-416E-B7D1-B06A640F2FFB}" destId="{3F9458FE-E5F2-4347-998F-14C91EFF747F}" srcOrd="0" destOrd="0" presId="urn:microsoft.com/office/officeart/2009/3/layout/DescendingProcess"/>
    <dgm:cxn modelId="{92A2F2DA-3877-4DCE-A334-C7301FECC884}" type="presOf" srcId="{32AB5085-F2D6-4A1C-BF22-BA9D7DAC9AB7}" destId="{A47E0CAA-B670-43C9-9DB0-1C70BD3F49AB}" srcOrd="0" destOrd="0" presId="urn:microsoft.com/office/officeart/2009/3/layout/DescendingProcess"/>
    <dgm:cxn modelId="{A68CF7E4-387D-4679-9DBE-1796AC8C7572}" type="presOf" srcId="{1C9BBCFA-06B7-4C16-B773-2D67DF16AF96}" destId="{DD491089-9AAE-496C-9944-56DC3654E990}" srcOrd="0" destOrd="0" presId="urn:microsoft.com/office/officeart/2009/3/layout/DescendingProcess"/>
    <dgm:cxn modelId="{70AA82E8-96E5-40FA-84FA-1337E3714A06}" srcId="{BB1E8ABC-BCF6-4528-9E35-C24377ED5AC2}" destId="{D662F255-EC35-4876-86E1-4E2ADA0816FA}" srcOrd="0" destOrd="0" parTransId="{6981D3F0-5B60-4D55-A272-87E4F03E5ED9}" sibTransId="{E668676A-8BB4-40E5-8B50-B68F934649E3}"/>
    <dgm:cxn modelId="{658696FB-C5AE-48BA-B48A-5F1355442427}" type="presOf" srcId="{2572BF36-2E84-4F9D-814C-25A19EF86321}" destId="{211BF0CF-2846-49B2-8E4B-BD591A9D7DD4}" srcOrd="0" destOrd="0" presId="urn:microsoft.com/office/officeart/2009/3/layout/DescendingProcess"/>
    <dgm:cxn modelId="{061DC333-35FB-4265-BD36-0916C381DB49}" type="presParOf" srcId="{E8537F45-7F37-4C14-86D3-9703686C9B80}" destId="{9AAF8E9A-ED23-43CB-B287-E2CBD1B22CBB}" srcOrd="0" destOrd="0" presId="urn:microsoft.com/office/officeart/2009/3/layout/DescendingProcess"/>
    <dgm:cxn modelId="{C2AA0828-FCA7-4636-84F3-32E87A160CB4}" type="presParOf" srcId="{E8537F45-7F37-4C14-86D3-9703686C9B80}" destId="{8EE77A18-0CBE-48F6-90F8-73C2E39F7E5F}" srcOrd="1" destOrd="0" presId="urn:microsoft.com/office/officeart/2009/3/layout/DescendingProcess"/>
    <dgm:cxn modelId="{9F81A7DA-B6B2-47DF-8930-8CA3C4CE2559}" type="presParOf" srcId="{E8537F45-7F37-4C14-86D3-9703686C9B80}" destId="{1256395B-463C-47B7-8EA1-BADB49888FDF}" srcOrd="2" destOrd="0" presId="urn:microsoft.com/office/officeart/2009/3/layout/DescendingProcess"/>
    <dgm:cxn modelId="{438EB233-85A6-4F9A-BBD7-4D93E47397B2}" type="presParOf" srcId="{E8537F45-7F37-4C14-86D3-9703686C9B80}" destId="{75A69430-BA23-4F56-A226-D67DC5B5A193}" srcOrd="3" destOrd="0" presId="urn:microsoft.com/office/officeart/2009/3/layout/DescendingProcess"/>
    <dgm:cxn modelId="{42ABF242-6824-4638-88BC-F5F5396828AF}" type="presParOf" srcId="{75A69430-BA23-4F56-A226-D67DC5B5A193}" destId="{3F9458FE-E5F2-4347-998F-14C91EFF747F}" srcOrd="0" destOrd="0" presId="urn:microsoft.com/office/officeart/2009/3/layout/DescendingProcess"/>
    <dgm:cxn modelId="{6D888510-9B15-49B3-93E4-95CD2B465363}" type="presParOf" srcId="{E8537F45-7F37-4C14-86D3-9703686C9B80}" destId="{1CCE856B-DD6B-4660-AA0E-FA9BB3F6231A}" srcOrd="4" destOrd="0" presId="urn:microsoft.com/office/officeart/2009/3/layout/DescendingProcess"/>
    <dgm:cxn modelId="{4B564C99-B7A5-46A5-9779-228C75E6CD6E}" type="presParOf" srcId="{E8537F45-7F37-4C14-86D3-9703686C9B80}" destId="{DC16384E-1171-4BDD-A877-B4320A0DFEBD}" srcOrd="5" destOrd="0" presId="urn:microsoft.com/office/officeart/2009/3/layout/DescendingProcess"/>
    <dgm:cxn modelId="{D249C79E-196A-439A-903B-1A10D634E653}" type="presParOf" srcId="{DC16384E-1171-4BDD-A877-B4320A0DFEBD}" destId="{A47E0CAA-B670-43C9-9DB0-1C70BD3F49AB}" srcOrd="0" destOrd="0" presId="urn:microsoft.com/office/officeart/2009/3/layout/DescendingProcess"/>
    <dgm:cxn modelId="{A88256B7-43C2-46E3-8DD1-670D114171EC}" type="presParOf" srcId="{E8537F45-7F37-4C14-86D3-9703686C9B80}" destId="{1EA1E376-07C8-4679-95ED-3439D8C5C3DD}" srcOrd="6" destOrd="0" presId="urn:microsoft.com/office/officeart/2009/3/layout/DescendingProcess"/>
    <dgm:cxn modelId="{5ECB1DA5-711A-4789-943C-EBF9A36E0686}" type="presParOf" srcId="{E8537F45-7F37-4C14-86D3-9703686C9B80}" destId="{EA153C86-C227-49E6-A07B-70253ED012D8}" srcOrd="7" destOrd="0" presId="urn:microsoft.com/office/officeart/2009/3/layout/DescendingProcess"/>
    <dgm:cxn modelId="{CF0F95A7-5F9F-453F-80C4-02BCD6E7D850}" type="presParOf" srcId="{EA153C86-C227-49E6-A07B-70253ED012D8}" destId="{833FF273-6559-4A4A-8BCA-6889A8A846F4}" srcOrd="0" destOrd="0" presId="urn:microsoft.com/office/officeart/2009/3/layout/DescendingProcess"/>
    <dgm:cxn modelId="{7B324AD4-A8EC-4E37-8BE7-2A5EBF11F969}" type="presParOf" srcId="{E8537F45-7F37-4C14-86D3-9703686C9B80}" destId="{20C0986E-8B91-4707-A7BC-2959F1B146A7}" srcOrd="8" destOrd="0" presId="urn:microsoft.com/office/officeart/2009/3/layout/DescendingProcess"/>
    <dgm:cxn modelId="{C519A883-2ED1-45AA-B2B4-D86C0256A545}" type="presParOf" srcId="{E8537F45-7F37-4C14-86D3-9703686C9B80}" destId="{24C9DF2A-31A2-4D30-B7BA-AFB44C409C6F}" srcOrd="9" destOrd="0" presId="urn:microsoft.com/office/officeart/2009/3/layout/DescendingProcess"/>
    <dgm:cxn modelId="{324C2F33-3C1F-4298-8ABF-C1AA871B8E0A}" type="presParOf" srcId="{24C9DF2A-31A2-4D30-B7BA-AFB44C409C6F}" destId="{211BF0CF-2846-49B2-8E4B-BD591A9D7DD4}" srcOrd="0" destOrd="0" presId="urn:microsoft.com/office/officeart/2009/3/layout/DescendingProcess"/>
    <dgm:cxn modelId="{A5BD6877-70E6-4868-AD01-5ACDB346A88B}" type="presParOf" srcId="{E8537F45-7F37-4C14-86D3-9703686C9B80}" destId="{7912CF1D-CA22-4590-8873-B12F09314649}" srcOrd="10" destOrd="0" presId="urn:microsoft.com/office/officeart/2009/3/layout/DescendingProcess"/>
    <dgm:cxn modelId="{673CA457-5567-43AB-9F45-7ECA05315984}" type="presParOf" srcId="{E8537F45-7F37-4C14-86D3-9703686C9B80}" destId="{E65A2CEA-270A-4B41-9B74-EBD1D757C557}" srcOrd="11" destOrd="0" presId="urn:microsoft.com/office/officeart/2009/3/layout/DescendingProcess"/>
    <dgm:cxn modelId="{30F99479-FCDF-4AA7-92B1-CFEC8E6E1093}" type="presParOf" srcId="{E65A2CEA-270A-4B41-9B74-EBD1D757C557}" destId="{9F6F7B64-0857-4556-BADD-9E22550642B5}" srcOrd="0" destOrd="0" presId="urn:microsoft.com/office/officeart/2009/3/layout/DescendingProcess"/>
    <dgm:cxn modelId="{1F536A5C-85B5-4B1F-AA69-187027B4DBE2}" type="presParOf" srcId="{E8537F45-7F37-4C14-86D3-9703686C9B80}" destId="{DD491089-9AAE-496C-9944-56DC3654E990}" srcOrd="12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1E8ABC-BCF6-4528-9E35-C24377ED5AC2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D662F255-EC35-4876-86E1-4E2ADA0816FA}">
      <dgm:prSet/>
      <dgm:spPr/>
      <dgm:t>
        <a:bodyPr/>
        <a:lstStyle/>
        <a:p>
          <a:r>
            <a:rPr lang="en-US" dirty="0"/>
            <a:t>Initial Data Exploration</a:t>
          </a:r>
        </a:p>
      </dgm:t>
    </dgm:pt>
    <dgm:pt modelId="{6981D3F0-5B60-4D55-A272-87E4F03E5ED9}" type="parTrans" cxnId="{70AA82E8-96E5-40FA-84FA-1337E3714A06}">
      <dgm:prSet/>
      <dgm:spPr/>
      <dgm:t>
        <a:bodyPr/>
        <a:lstStyle/>
        <a:p>
          <a:endParaRPr lang="en-US"/>
        </a:p>
      </dgm:t>
    </dgm:pt>
    <dgm:pt modelId="{E668676A-8BB4-40E5-8B50-B68F934649E3}" type="sibTrans" cxnId="{70AA82E8-96E5-40FA-84FA-1337E3714A06}">
      <dgm:prSet/>
      <dgm:spPr/>
      <dgm:t>
        <a:bodyPr/>
        <a:lstStyle/>
        <a:p>
          <a:endParaRPr lang="en-US"/>
        </a:p>
      </dgm:t>
    </dgm:pt>
    <dgm:pt modelId="{DD462DBB-8C93-401B-9574-50EB32520D99}">
      <dgm:prSet/>
      <dgm:spPr/>
      <dgm:t>
        <a:bodyPr/>
        <a:lstStyle/>
        <a:p>
          <a:r>
            <a:rPr lang="en-US" dirty="0"/>
            <a:t>Textual data converted to binary values for ease of modelling</a:t>
          </a:r>
        </a:p>
      </dgm:t>
    </dgm:pt>
    <dgm:pt modelId="{1C7C82FA-91C5-4D07-AA60-2ACBB4EAC697}" type="parTrans" cxnId="{0BA3A6A2-DC74-43EF-B5C5-42B55B1DA02D}">
      <dgm:prSet/>
      <dgm:spPr/>
      <dgm:t>
        <a:bodyPr/>
        <a:lstStyle/>
        <a:p>
          <a:endParaRPr lang="en-US"/>
        </a:p>
      </dgm:t>
    </dgm:pt>
    <dgm:pt modelId="{D7FDC591-C985-4B9B-B426-D8D45CB7D300}" type="sibTrans" cxnId="{0BA3A6A2-DC74-43EF-B5C5-42B55B1DA02D}">
      <dgm:prSet/>
      <dgm:spPr/>
      <dgm:t>
        <a:bodyPr/>
        <a:lstStyle/>
        <a:p>
          <a:endParaRPr lang="en-US"/>
        </a:p>
      </dgm:t>
    </dgm:pt>
    <dgm:pt modelId="{F7F50617-E4ED-4861-BE0E-69808195CDE3}">
      <dgm:prSet/>
      <dgm:spPr/>
      <dgm:t>
        <a:bodyPr/>
        <a:lstStyle/>
        <a:p>
          <a:r>
            <a:rPr lang="en-US" dirty="0"/>
            <a:t>Missing values replaced by mean values</a:t>
          </a:r>
        </a:p>
      </dgm:t>
    </dgm:pt>
    <dgm:pt modelId="{DC31A82F-74DE-4A74-B392-666D3BF2FCA8}" type="parTrans" cxnId="{7F6EAFF0-EBAD-4363-90B6-1646EFDE240B}">
      <dgm:prSet/>
      <dgm:spPr/>
      <dgm:t>
        <a:bodyPr/>
        <a:lstStyle/>
        <a:p>
          <a:endParaRPr lang="en-US"/>
        </a:p>
      </dgm:t>
    </dgm:pt>
    <dgm:pt modelId="{46E9A567-EE08-44B3-9EA4-DFABC5E0597F}" type="sibTrans" cxnId="{7F6EAFF0-EBAD-4363-90B6-1646EFDE240B}">
      <dgm:prSet/>
      <dgm:spPr/>
      <dgm:t>
        <a:bodyPr/>
        <a:lstStyle/>
        <a:p>
          <a:endParaRPr lang="en-US"/>
        </a:p>
      </dgm:t>
    </dgm:pt>
    <dgm:pt modelId="{2B648E56-0E18-40AA-86E9-0268980DBADD}">
      <dgm:prSet/>
      <dgm:spPr/>
      <dgm:t>
        <a:bodyPr/>
        <a:lstStyle/>
        <a:p>
          <a:r>
            <a:rPr lang="en-US" dirty="0"/>
            <a:t>Updated data added to the </a:t>
          </a:r>
          <a:r>
            <a:rPr lang="en-US" dirty="0" err="1"/>
            <a:t>dataframe</a:t>
          </a:r>
          <a:endParaRPr lang="en-US" dirty="0"/>
        </a:p>
      </dgm:t>
    </dgm:pt>
    <dgm:pt modelId="{CB123737-DFFB-4FD3-8172-B4BA32E42A7D}" type="parTrans" cxnId="{2DB220B5-D911-46B3-A911-FADF228BC229}">
      <dgm:prSet/>
      <dgm:spPr/>
      <dgm:t>
        <a:bodyPr/>
        <a:lstStyle/>
        <a:p>
          <a:endParaRPr lang="en-US"/>
        </a:p>
      </dgm:t>
    </dgm:pt>
    <dgm:pt modelId="{B71D907B-52CB-4964-9367-6C8558D0686C}" type="sibTrans" cxnId="{2DB220B5-D911-46B3-A911-FADF228BC229}">
      <dgm:prSet/>
      <dgm:spPr/>
      <dgm:t>
        <a:bodyPr/>
        <a:lstStyle/>
        <a:p>
          <a:endParaRPr lang="en-US"/>
        </a:p>
      </dgm:t>
    </dgm:pt>
    <dgm:pt modelId="{B5F9EB53-3FC6-4282-9FE7-26B63E66D49E}" type="pres">
      <dgm:prSet presAssocID="{BB1E8ABC-BCF6-4528-9E35-C24377ED5AC2}" presName="linearFlow" presStyleCnt="0">
        <dgm:presLayoutVars>
          <dgm:resizeHandles val="exact"/>
        </dgm:presLayoutVars>
      </dgm:prSet>
      <dgm:spPr/>
    </dgm:pt>
    <dgm:pt modelId="{22BC7B9E-707B-48EC-891C-F0CCCB90B470}" type="pres">
      <dgm:prSet presAssocID="{D662F255-EC35-4876-86E1-4E2ADA0816FA}" presName="node" presStyleLbl="node1" presStyleIdx="0" presStyleCnt="4">
        <dgm:presLayoutVars>
          <dgm:bulletEnabled val="1"/>
        </dgm:presLayoutVars>
      </dgm:prSet>
      <dgm:spPr/>
    </dgm:pt>
    <dgm:pt modelId="{7D6A1114-9238-4337-921F-6F5F1A38860D}" type="pres">
      <dgm:prSet presAssocID="{E668676A-8BB4-40E5-8B50-B68F934649E3}" presName="sibTrans" presStyleLbl="sibTrans2D1" presStyleIdx="0" presStyleCnt="3"/>
      <dgm:spPr/>
    </dgm:pt>
    <dgm:pt modelId="{5133B3D7-7835-4D88-81E3-D469D3D2AFA4}" type="pres">
      <dgm:prSet presAssocID="{E668676A-8BB4-40E5-8B50-B68F934649E3}" presName="connectorText" presStyleLbl="sibTrans2D1" presStyleIdx="0" presStyleCnt="3"/>
      <dgm:spPr/>
    </dgm:pt>
    <dgm:pt modelId="{0BA6981E-62F7-4A72-836D-91CBDB59392A}" type="pres">
      <dgm:prSet presAssocID="{DD462DBB-8C93-401B-9574-50EB32520D99}" presName="node" presStyleLbl="node1" presStyleIdx="1" presStyleCnt="4">
        <dgm:presLayoutVars>
          <dgm:bulletEnabled val="1"/>
        </dgm:presLayoutVars>
      </dgm:prSet>
      <dgm:spPr/>
    </dgm:pt>
    <dgm:pt modelId="{DFCE5A31-AA36-4924-92F3-7764B4EAA2FE}" type="pres">
      <dgm:prSet presAssocID="{D7FDC591-C985-4B9B-B426-D8D45CB7D300}" presName="sibTrans" presStyleLbl="sibTrans2D1" presStyleIdx="1" presStyleCnt="3"/>
      <dgm:spPr/>
    </dgm:pt>
    <dgm:pt modelId="{ECC81D3E-3A1C-491F-8735-787D92139DA1}" type="pres">
      <dgm:prSet presAssocID="{D7FDC591-C985-4B9B-B426-D8D45CB7D300}" presName="connectorText" presStyleLbl="sibTrans2D1" presStyleIdx="1" presStyleCnt="3"/>
      <dgm:spPr/>
    </dgm:pt>
    <dgm:pt modelId="{7360023B-49F2-41D9-92E5-4AE05BBA5278}" type="pres">
      <dgm:prSet presAssocID="{F7F50617-E4ED-4861-BE0E-69808195CDE3}" presName="node" presStyleLbl="node1" presStyleIdx="2" presStyleCnt="4">
        <dgm:presLayoutVars>
          <dgm:bulletEnabled val="1"/>
        </dgm:presLayoutVars>
      </dgm:prSet>
      <dgm:spPr/>
    </dgm:pt>
    <dgm:pt modelId="{AB88756E-845D-4B16-B30A-529CC38D1B3F}" type="pres">
      <dgm:prSet presAssocID="{46E9A567-EE08-44B3-9EA4-DFABC5E0597F}" presName="sibTrans" presStyleLbl="sibTrans2D1" presStyleIdx="2" presStyleCnt="3"/>
      <dgm:spPr/>
    </dgm:pt>
    <dgm:pt modelId="{8FE56143-F577-46C4-9353-C1FDE867BC1B}" type="pres">
      <dgm:prSet presAssocID="{46E9A567-EE08-44B3-9EA4-DFABC5E0597F}" presName="connectorText" presStyleLbl="sibTrans2D1" presStyleIdx="2" presStyleCnt="3"/>
      <dgm:spPr/>
    </dgm:pt>
    <dgm:pt modelId="{C02EDED2-905A-4F7E-A547-B045F401E377}" type="pres">
      <dgm:prSet presAssocID="{2B648E56-0E18-40AA-86E9-0268980DBADD}" presName="node" presStyleLbl="node1" presStyleIdx="3" presStyleCnt="4">
        <dgm:presLayoutVars>
          <dgm:bulletEnabled val="1"/>
        </dgm:presLayoutVars>
      </dgm:prSet>
      <dgm:spPr/>
    </dgm:pt>
  </dgm:ptLst>
  <dgm:cxnLst>
    <dgm:cxn modelId="{B8A8E406-09DC-449A-B04B-AD3558895152}" type="presOf" srcId="{2B648E56-0E18-40AA-86E9-0268980DBADD}" destId="{C02EDED2-905A-4F7E-A547-B045F401E377}" srcOrd="0" destOrd="0" presId="urn:microsoft.com/office/officeart/2005/8/layout/process2"/>
    <dgm:cxn modelId="{4F8BEC22-F385-4505-A091-68410E3BA332}" type="presOf" srcId="{BB1E8ABC-BCF6-4528-9E35-C24377ED5AC2}" destId="{B5F9EB53-3FC6-4282-9FE7-26B63E66D49E}" srcOrd="0" destOrd="0" presId="urn:microsoft.com/office/officeart/2005/8/layout/process2"/>
    <dgm:cxn modelId="{F2466723-A1F0-4565-AA66-B7847BB80552}" type="presOf" srcId="{E668676A-8BB4-40E5-8B50-B68F934649E3}" destId="{7D6A1114-9238-4337-921F-6F5F1A38860D}" srcOrd="0" destOrd="0" presId="urn:microsoft.com/office/officeart/2005/8/layout/process2"/>
    <dgm:cxn modelId="{E639B53E-6828-4ED4-9CB9-4932ADAC9C91}" type="presOf" srcId="{DD462DBB-8C93-401B-9574-50EB32520D99}" destId="{0BA6981E-62F7-4A72-836D-91CBDB59392A}" srcOrd="0" destOrd="0" presId="urn:microsoft.com/office/officeart/2005/8/layout/process2"/>
    <dgm:cxn modelId="{7A604364-B7A5-4F89-AC70-0CCF25E0D261}" type="presOf" srcId="{E668676A-8BB4-40E5-8B50-B68F934649E3}" destId="{5133B3D7-7835-4D88-81E3-D469D3D2AFA4}" srcOrd="1" destOrd="0" presId="urn:microsoft.com/office/officeart/2005/8/layout/process2"/>
    <dgm:cxn modelId="{51E56747-3568-404D-9D54-C51BF2B3D1C4}" type="presOf" srcId="{D7FDC591-C985-4B9B-B426-D8D45CB7D300}" destId="{ECC81D3E-3A1C-491F-8735-787D92139DA1}" srcOrd="1" destOrd="0" presId="urn:microsoft.com/office/officeart/2005/8/layout/process2"/>
    <dgm:cxn modelId="{3901AD78-DE8C-43E0-8C3C-A79E21608668}" type="presOf" srcId="{46E9A567-EE08-44B3-9EA4-DFABC5E0597F}" destId="{8FE56143-F577-46C4-9353-C1FDE867BC1B}" srcOrd="1" destOrd="0" presId="urn:microsoft.com/office/officeart/2005/8/layout/process2"/>
    <dgm:cxn modelId="{E1045C82-2889-45B0-A2E6-35F722862CD2}" type="presOf" srcId="{D662F255-EC35-4876-86E1-4E2ADA0816FA}" destId="{22BC7B9E-707B-48EC-891C-F0CCCB90B470}" srcOrd="0" destOrd="0" presId="urn:microsoft.com/office/officeart/2005/8/layout/process2"/>
    <dgm:cxn modelId="{27375486-8AB0-47A3-9DC2-BE2E94A5A033}" type="presOf" srcId="{D7FDC591-C985-4B9B-B426-D8D45CB7D300}" destId="{DFCE5A31-AA36-4924-92F3-7764B4EAA2FE}" srcOrd="0" destOrd="0" presId="urn:microsoft.com/office/officeart/2005/8/layout/process2"/>
    <dgm:cxn modelId="{0BA3A6A2-DC74-43EF-B5C5-42B55B1DA02D}" srcId="{BB1E8ABC-BCF6-4528-9E35-C24377ED5AC2}" destId="{DD462DBB-8C93-401B-9574-50EB32520D99}" srcOrd="1" destOrd="0" parTransId="{1C7C82FA-91C5-4D07-AA60-2ACBB4EAC697}" sibTransId="{D7FDC591-C985-4B9B-B426-D8D45CB7D300}"/>
    <dgm:cxn modelId="{0265A6AC-DE45-4C42-8135-F1830B701035}" type="presOf" srcId="{F7F50617-E4ED-4861-BE0E-69808195CDE3}" destId="{7360023B-49F2-41D9-92E5-4AE05BBA5278}" srcOrd="0" destOrd="0" presId="urn:microsoft.com/office/officeart/2005/8/layout/process2"/>
    <dgm:cxn modelId="{2DB220B5-D911-46B3-A911-FADF228BC229}" srcId="{BB1E8ABC-BCF6-4528-9E35-C24377ED5AC2}" destId="{2B648E56-0E18-40AA-86E9-0268980DBADD}" srcOrd="3" destOrd="0" parTransId="{CB123737-DFFB-4FD3-8172-B4BA32E42A7D}" sibTransId="{B71D907B-52CB-4964-9367-6C8558D0686C}"/>
    <dgm:cxn modelId="{70AA82E8-96E5-40FA-84FA-1337E3714A06}" srcId="{BB1E8ABC-BCF6-4528-9E35-C24377ED5AC2}" destId="{D662F255-EC35-4876-86E1-4E2ADA0816FA}" srcOrd="0" destOrd="0" parTransId="{6981D3F0-5B60-4D55-A272-87E4F03E5ED9}" sibTransId="{E668676A-8BB4-40E5-8B50-B68F934649E3}"/>
    <dgm:cxn modelId="{5C0D1EED-FD5D-44A9-98FC-35C921B1CE9A}" type="presOf" srcId="{46E9A567-EE08-44B3-9EA4-DFABC5E0597F}" destId="{AB88756E-845D-4B16-B30A-529CC38D1B3F}" srcOrd="0" destOrd="0" presId="urn:microsoft.com/office/officeart/2005/8/layout/process2"/>
    <dgm:cxn modelId="{7F6EAFF0-EBAD-4363-90B6-1646EFDE240B}" srcId="{BB1E8ABC-BCF6-4528-9E35-C24377ED5AC2}" destId="{F7F50617-E4ED-4861-BE0E-69808195CDE3}" srcOrd="2" destOrd="0" parTransId="{DC31A82F-74DE-4A74-B392-666D3BF2FCA8}" sibTransId="{46E9A567-EE08-44B3-9EA4-DFABC5E0597F}"/>
    <dgm:cxn modelId="{621F0223-CC4F-4998-BCCF-91D8742CD542}" type="presParOf" srcId="{B5F9EB53-3FC6-4282-9FE7-26B63E66D49E}" destId="{22BC7B9E-707B-48EC-891C-F0CCCB90B470}" srcOrd="0" destOrd="0" presId="urn:microsoft.com/office/officeart/2005/8/layout/process2"/>
    <dgm:cxn modelId="{758F35B9-369F-4049-8699-A0C680B4FBC7}" type="presParOf" srcId="{B5F9EB53-3FC6-4282-9FE7-26B63E66D49E}" destId="{7D6A1114-9238-4337-921F-6F5F1A38860D}" srcOrd="1" destOrd="0" presId="urn:microsoft.com/office/officeart/2005/8/layout/process2"/>
    <dgm:cxn modelId="{8145A394-79FC-43E2-AC56-BB84C0EB9242}" type="presParOf" srcId="{7D6A1114-9238-4337-921F-6F5F1A38860D}" destId="{5133B3D7-7835-4D88-81E3-D469D3D2AFA4}" srcOrd="0" destOrd="0" presId="urn:microsoft.com/office/officeart/2005/8/layout/process2"/>
    <dgm:cxn modelId="{E799C2B8-D445-4464-A3AD-F8FFDA35BD68}" type="presParOf" srcId="{B5F9EB53-3FC6-4282-9FE7-26B63E66D49E}" destId="{0BA6981E-62F7-4A72-836D-91CBDB59392A}" srcOrd="2" destOrd="0" presId="urn:microsoft.com/office/officeart/2005/8/layout/process2"/>
    <dgm:cxn modelId="{6B425002-A415-4485-B352-54E25924EBCC}" type="presParOf" srcId="{B5F9EB53-3FC6-4282-9FE7-26B63E66D49E}" destId="{DFCE5A31-AA36-4924-92F3-7764B4EAA2FE}" srcOrd="3" destOrd="0" presId="urn:microsoft.com/office/officeart/2005/8/layout/process2"/>
    <dgm:cxn modelId="{E9C72526-08A5-4F52-A436-7497A0E18EB7}" type="presParOf" srcId="{DFCE5A31-AA36-4924-92F3-7764B4EAA2FE}" destId="{ECC81D3E-3A1C-491F-8735-787D92139DA1}" srcOrd="0" destOrd="0" presId="urn:microsoft.com/office/officeart/2005/8/layout/process2"/>
    <dgm:cxn modelId="{1A03DB68-B4B0-47E8-8E50-075B53E537A4}" type="presParOf" srcId="{B5F9EB53-3FC6-4282-9FE7-26B63E66D49E}" destId="{7360023B-49F2-41D9-92E5-4AE05BBA5278}" srcOrd="4" destOrd="0" presId="urn:microsoft.com/office/officeart/2005/8/layout/process2"/>
    <dgm:cxn modelId="{90EC934A-8D52-45D5-8177-3A90AE0788F8}" type="presParOf" srcId="{B5F9EB53-3FC6-4282-9FE7-26B63E66D49E}" destId="{AB88756E-845D-4B16-B30A-529CC38D1B3F}" srcOrd="5" destOrd="0" presId="urn:microsoft.com/office/officeart/2005/8/layout/process2"/>
    <dgm:cxn modelId="{F8534025-93FD-4516-A5B1-CA23118900CA}" type="presParOf" srcId="{AB88756E-845D-4B16-B30A-529CC38D1B3F}" destId="{8FE56143-F577-46C4-9353-C1FDE867BC1B}" srcOrd="0" destOrd="0" presId="urn:microsoft.com/office/officeart/2005/8/layout/process2"/>
    <dgm:cxn modelId="{972422B1-67BB-4ABC-8667-454FCFBF4A5F}" type="presParOf" srcId="{B5F9EB53-3FC6-4282-9FE7-26B63E66D49E}" destId="{C02EDED2-905A-4F7E-A547-B045F401E37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1FCDB-BE5E-49D7-A96D-50B41CDB1B9F}">
      <dsp:nvSpPr>
        <dsp:cNvPr id="0" name=""/>
        <dsp:cNvSpPr/>
      </dsp:nvSpPr>
      <dsp:spPr>
        <a:xfrm>
          <a:off x="0" y="0"/>
          <a:ext cx="4428623" cy="878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GET request for APIs</a:t>
          </a:r>
        </a:p>
      </dsp:txBody>
      <dsp:txXfrm>
        <a:off x="25717" y="25717"/>
        <a:ext cx="3406969" cy="826592"/>
      </dsp:txXfrm>
    </dsp:sp>
    <dsp:sp modelId="{F44A1D78-933B-4EF2-8F56-42839B2FDF09}">
      <dsp:nvSpPr>
        <dsp:cNvPr id="0" name=""/>
        <dsp:cNvSpPr/>
      </dsp:nvSpPr>
      <dsp:spPr>
        <a:xfrm>
          <a:off x="370897" y="1037668"/>
          <a:ext cx="4428623" cy="878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Define lists for Datasets</a:t>
          </a:r>
        </a:p>
      </dsp:txBody>
      <dsp:txXfrm>
        <a:off x="396614" y="1063385"/>
        <a:ext cx="3435574" cy="826592"/>
      </dsp:txXfrm>
    </dsp:sp>
    <dsp:sp modelId="{7E793A74-9AF6-4FBB-BD9D-D4C7E3C68669}">
      <dsp:nvSpPr>
        <dsp:cNvPr id="0" name=""/>
        <dsp:cNvSpPr/>
      </dsp:nvSpPr>
      <dsp:spPr>
        <a:xfrm>
          <a:off x="736258" y="2075336"/>
          <a:ext cx="4428623" cy="878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Datasets moved onto Pandas </a:t>
          </a:r>
          <a:r>
            <a:rPr lang="en-US" sz="2300" kern="1200" dirty="0" err="1"/>
            <a:t>DataFrame</a:t>
          </a:r>
          <a:endParaRPr lang="en-US" sz="2300" kern="1200" dirty="0"/>
        </a:p>
      </dsp:txBody>
      <dsp:txXfrm>
        <a:off x="761975" y="2101053"/>
        <a:ext cx="3441110" cy="826592"/>
      </dsp:txXfrm>
    </dsp:sp>
    <dsp:sp modelId="{9B642F5D-E227-4DFE-99FC-C2852D857F29}">
      <dsp:nvSpPr>
        <dsp:cNvPr id="0" name=""/>
        <dsp:cNvSpPr/>
      </dsp:nvSpPr>
      <dsp:spPr>
        <a:xfrm>
          <a:off x="1107155" y="3113004"/>
          <a:ext cx="4428623" cy="878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DataFrame</a:t>
          </a:r>
          <a:r>
            <a:rPr lang="en-US" sz="2300" kern="1200" dirty="0"/>
            <a:t> filtered for only Falcon 9 launches</a:t>
          </a:r>
        </a:p>
      </dsp:txBody>
      <dsp:txXfrm>
        <a:off x="1132872" y="3138721"/>
        <a:ext cx="3435574" cy="826592"/>
      </dsp:txXfrm>
    </dsp:sp>
    <dsp:sp modelId="{B32A926B-046F-4DC6-AEDC-2B90B777951C}">
      <dsp:nvSpPr>
        <dsp:cNvPr id="0" name=""/>
        <dsp:cNvSpPr/>
      </dsp:nvSpPr>
      <dsp:spPr>
        <a:xfrm>
          <a:off x="3857905" y="672488"/>
          <a:ext cx="570717" cy="57071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86316" y="672488"/>
        <a:ext cx="313895" cy="429465"/>
      </dsp:txXfrm>
    </dsp:sp>
    <dsp:sp modelId="{0EB02C20-A993-4266-B5C1-B0AE8BCC91D4}">
      <dsp:nvSpPr>
        <dsp:cNvPr id="0" name=""/>
        <dsp:cNvSpPr/>
      </dsp:nvSpPr>
      <dsp:spPr>
        <a:xfrm>
          <a:off x="4228802" y="1710156"/>
          <a:ext cx="570717" cy="57071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357213" y="1710156"/>
        <a:ext cx="313895" cy="429465"/>
      </dsp:txXfrm>
    </dsp:sp>
    <dsp:sp modelId="{4A60C4E4-BDD1-4E31-BE12-978D8FBAAA50}">
      <dsp:nvSpPr>
        <dsp:cNvPr id="0" name=""/>
        <dsp:cNvSpPr/>
      </dsp:nvSpPr>
      <dsp:spPr>
        <a:xfrm>
          <a:off x="4594164" y="2747824"/>
          <a:ext cx="570717" cy="57071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722575" y="2747824"/>
        <a:ext cx="313895" cy="4294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F8E9A-ED23-43CB-B287-E2CBD1B22CBB}">
      <dsp:nvSpPr>
        <dsp:cNvPr id="0" name=""/>
        <dsp:cNvSpPr/>
      </dsp:nvSpPr>
      <dsp:spPr>
        <a:xfrm rot="4396374">
          <a:off x="803784" y="794183"/>
          <a:ext cx="3445294" cy="2402663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9458FE-E5F2-4347-998F-14C91EFF747F}">
      <dsp:nvSpPr>
        <dsp:cNvPr id="0" name=""/>
        <dsp:cNvSpPr/>
      </dsp:nvSpPr>
      <dsp:spPr>
        <a:xfrm>
          <a:off x="1978064" y="1031282"/>
          <a:ext cx="87004" cy="8700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7E0CAA-B670-43C9-9DB0-1C70BD3F49AB}">
      <dsp:nvSpPr>
        <dsp:cNvPr id="0" name=""/>
        <dsp:cNvSpPr/>
      </dsp:nvSpPr>
      <dsp:spPr>
        <a:xfrm>
          <a:off x="2395127" y="1323026"/>
          <a:ext cx="87004" cy="8700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FF273-6559-4A4A-8BCA-6889A8A846F4}">
      <dsp:nvSpPr>
        <dsp:cNvPr id="0" name=""/>
        <dsp:cNvSpPr/>
      </dsp:nvSpPr>
      <dsp:spPr>
        <a:xfrm>
          <a:off x="2746337" y="1663062"/>
          <a:ext cx="87004" cy="8700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77A18-0CBE-48F6-90F8-73C2E39F7E5F}">
      <dsp:nvSpPr>
        <dsp:cNvPr id="0" name=""/>
        <dsp:cNvSpPr/>
      </dsp:nvSpPr>
      <dsp:spPr>
        <a:xfrm>
          <a:off x="572822" y="0"/>
          <a:ext cx="1624349" cy="63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Static URL</a:t>
          </a:r>
        </a:p>
      </dsp:txBody>
      <dsp:txXfrm>
        <a:off x="572822" y="0"/>
        <a:ext cx="1624349" cy="638564"/>
      </dsp:txXfrm>
    </dsp:sp>
    <dsp:sp modelId="{1256395B-463C-47B7-8EA1-BADB49888FDF}">
      <dsp:nvSpPr>
        <dsp:cNvPr id="0" name=""/>
        <dsp:cNvSpPr/>
      </dsp:nvSpPr>
      <dsp:spPr>
        <a:xfrm>
          <a:off x="2504481" y="755502"/>
          <a:ext cx="2458475" cy="63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 Page</a:t>
          </a:r>
        </a:p>
      </dsp:txBody>
      <dsp:txXfrm>
        <a:off x="2504481" y="755502"/>
        <a:ext cx="2458475" cy="638564"/>
      </dsp:txXfrm>
    </dsp:sp>
    <dsp:sp modelId="{1CCE856B-DD6B-4660-AA0E-FA9BB3F6231A}">
      <dsp:nvSpPr>
        <dsp:cNvPr id="0" name=""/>
        <dsp:cNvSpPr/>
      </dsp:nvSpPr>
      <dsp:spPr>
        <a:xfrm>
          <a:off x="572822" y="1047246"/>
          <a:ext cx="1448744" cy="63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Beautiful Soup</a:t>
          </a:r>
        </a:p>
      </dsp:txBody>
      <dsp:txXfrm>
        <a:off x="572822" y="1047246"/>
        <a:ext cx="1448744" cy="638564"/>
      </dsp:txXfrm>
    </dsp:sp>
    <dsp:sp modelId="{211BF0CF-2846-49B2-8E4B-BD591A9D7DD4}">
      <dsp:nvSpPr>
        <dsp:cNvPr id="0" name=""/>
        <dsp:cNvSpPr/>
      </dsp:nvSpPr>
      <dsp:spPr>
        <a:xfrm>
          <a:off x="3050135" y="2039017"/>
          <a:ext cx="87004" cy="8700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1E376-07C8-4679-95ED-3439D8C5C3DD}">
      <dsp:nvSpPr>
        <dsp:cNvPr id="0" name=""/>
        <dsp:cNvSpPr/>
      </dsp:nvSpPr>
      <dsp:spPr>
        <a:xfrm>
          <a:off x="3250804" y="1387282"/>
          <a:ext cx="1712152" cy="63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Column headers</a:t>
          </a:r>
        </a:p>
      </dsp:txBody>
      <dsp:txXfrm>
        <a:off x="3250804" y="1387282"/>
        <a:ext cx="1712152" cy="638564"/>
      </dsp:txXfrm>
    </dsp:sp>
    <dsp:sp modelId="{20C0986E-8B91-4707-A7BC-2959F1B146A7}">
      <dsp:nvSpPr>
        <dsp:cNvPr id="0" name=""/>
        <dsp:cNvSpPr/>
      </dsp:nvSpPr>
      <dsp:spPr>
        <a:xfrm>
          <a:off x="572822" y="1763237"/>
          <a:ext cx="2195067" cy="63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Keys</a:t>
          </a:r>
        </a:p>
      </dsp:txBody>
      <dsp:txXfrm>
        <a:off x="572822" y="1763237"/>
        <a:ext cx="2195067" cy="638564"/>
      </dsp:txXfrm>
    </dsp:sp>
    <dsp:sp modelId="{9F6F7B64-0857-4556-BADD-9E22550642B5}">
      <dsp:nvSpPr>
        <dsp:cNvPr id="0" name=""/>
        <dsp:cNvSpPr/>
      </dsp:nvSpPr>
      <dsp:spPr>
        <a:xfrm>
          <a:off x="3295104" y="2422555"/>
          <a:ext cx="87004" cy="8700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12CF1D-CA22-4590-8873-B12F09314649}">
      <dsp:nvSpPr>
        <dsp:cNvPr id="0" name=""/>
        <dsp:cNvSpPr/>
      </dsp:nvSpPr>
      <dsp:spPr>
        <a:xfrm>
          <a:off x="3689817" y="2146775"/>
          <a:ext cx="1273138" cy="63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To fill Dictionary</a:t>
          </a:r>
        </a:p>
      </dsp:txBody>
      <dsp:txXfrm>
        <a:off x="3689817" y="2146775"/>
        <a:ext cx="1273138" cy="638564"/>
      </dsp:txXfrm>
    </dsp:sp>
    <dsp:sp modelId="{DD491089-9AAE-496C-9944-56DC3654E990}">
      <dsp:nvSpPr>
        <dsp:cNvPr id="0" name=""/>
        <dsp:cNvSpPr/>
      </dsp:nvSpPr>
      <dsp:spPr>
        <a:xfrm>
          <a:off x="2767889" y="3352466"/>
          <a:ext cx="2195067" cy="638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Pandas </a:t>
          </a:r>
          <a:r>
            <a:rPr lang="en-US" sz="2000" kern="1200" dirty="0" err="1"/>
            <a:t>DateFrame</a:t>
          </a:r>
          <a:endParaRPr lang="en-US" sz="2000" kern="1200" dirty="0"/>
        </a:p>
      </dsp:txBody>
      <dsp:txXfrm>
        <a:off x="2767889" y="3352466"/>
        <a:ext cx="2195067" cy="6385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BC7B9E-707B-48EC-891C-F0CCCB90B470}">
      <dsp:nvSpPr>
        <dsp:cNvPr id="0" name=""/>
        <dsp:cNvSpPr/>
      </dsp:nvSpPr>
      <dsp:spPr>
        <a:xfrm>
          <a:off x="1342942" y="1948"/>
          <a:ext cx="2849894" cy="724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Initial Data Exploration</a:t>
          </a:r>
        </a:p>
      </dsp:txBody>
      <dsp:txXfrm>
        <a:off x="1364175" y="23181"/>
        <a:ext cx="2807428" cy="682467"/>
      </dsp:txXfrm>
    </dsp:sp>
    <dsp:sp modelId="{7D6A1114-9238-4337-921F-6F5F1A38860D}">
      <dsp:nvSpPr>
        <dsp:cNvPr id="0" name=""/>
        <dsp:cNvSpPr/>
      </dsp:nvSpPr>
      <dsp:spPr>
        <a:xfrm rot="5400000">
          <a:off x="2631964" y="745005"/>
          <a:ext cx="271850" cy="326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670024" y="772190"/>
        <a:ext cx="195732" cy="190295"/>
      </dsp:txXfrm>
    </dsp:sp>
    <dsp:sp modelId="{0BA6981E-62F7-4A72-836D-91CBDB59392A}">
      <dsp:nvSpPr>
        <dsp:cNvPr id="0" name=""/>
        <dsp:cNvSpPr/>
      </dsp:nvSpPr>
      <dsp:spPr>
        <a:xfrm>
          <a:off x="1342942" y="1089348"/>
          <a:ext cx="2849894" cy="724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Textual data converted to binary values for ease of modelling</a:t>
          </a:r>
        </a:p>
      </dsp:txBody>
      <dsp:txXfrm>
        <a:off x="1364175" y="1110581"/>
        <a:ext cx="2807428" cy="682467"/>
      </dsp:txXfrm>
    </dsp:sp>
    <dsp:sp modelId="{DFCE5A31-AA36-4924-92F3-7764B4EAA2FE}">
      <dsp:nvSpPr>
        <dsp:cNvPr id="0" name=""/>
        <dsp:cNvSpPr/>
      </dsp:nvSpPr>
      <dsp:spPr>
        <a:xfrm rot="5400000">
          <a:off x="2631964" y="1832405"/>
          <a:ext cx="271850" cy="326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670024" y="1859590"/>
        <a:ext cx="195732" cy="190295"/>
      </dsp:txXfrm>
    </dsp:sp>
    <dsp:sp modelId="{7360023B-49F2-41D9-92E5-4AE05BBA5278}">
      <dsp:nvSpPr>
        <dsp:cNvPr id="0" name=""/>
        <dsp:cNvSpPr/>
      </dsp:nvSpPr>
      <dsp:spPr>
        <a:xfrm>
          <a:off x="1342942" y="2176748"/>
          <a:ext cx="2849894" cy="724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Missing values replaced by mean values</a:t>
          </a:r>
        </a:p>
      </dsp:txBody>
      <dsp:txXfrm>
        <a:off x="1364175" y="2197981"/>
        <a:ext cx="2807428" cy="682467"/>
      </dsp:txXfrm>
    </dsp:sp>
    <dsp:sp modelId="{AB88756E-845D-4B16-B30A-529CC38D1B3F}">
      <dsp:nvSpPr>
        <dsp:cNvPr id="0" name=""/>
        <dsp:cNvSpPr/>
      </dsp:nvSpPr>
      <dsp:spPr>
        <a:xfrm rot="5400000">
          <a:off x="2631964" y="2919805"/>
          <a:ext cx="271850" cy="326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670024" y="2946990"/>
        <a:ext cx="195732" cy="190295"/>
      </dsp:txXfrm>
    </dsp:sp>
    <dsp:sp modelId="{C02EDED2-905A-4F7E-A547-B045F401E377}">
      <dsp:nvSpPr>
        <dsp:cNvPr id="0" name=""/>
        <dsp:cNvSpPr/>
      </dsp:nvSpPr>
      <dsp:spPr>
        <a:xfrm>
          <a:off x="1342942" y="3264148"/>
          <a:ext cx="2849894" cy="724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Updated data added to the </a:t>
          </a:r>
          <a:r>
            <a:rPr lang="en-US" sz="1600" kern="1200" dirty="0" err="1"/>
            <a:t>dataframe</a:t>
          </a:r>
          <a:endParaRPr lang="en-US" sz="1600" kern="1200" dirty="0"/>
        </a:p>
      </dsp:txBody>
      <dsp:txXfrm>
        <a:off x="1364175" y="3285381"/>
        <a:ext cx="2807428" cy="682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94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66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87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52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066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756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BDA0E2-FEBD-4B65-8F16-724CF984F3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13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hyperlink" Target="https://github.com/qsarmad/IBM-Data-Science-Capstone-Project/blob/main/Week%201/Lab3-DataWrangl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qsarmad/IBM-Data-Science-Capstone-Project/blob/main/Week%202/Lab5-EDAVisualization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qsarmad/IBM-Data-Science-Capstone-Project/blob/main/Week%202/Lab4-EDA-SQL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qsarmad/IBM-Data-Science-Capstone-Project/blob/main/Week%203/Lab6-DataViz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qsarmad/IBM-Data-Science-Capstone-Project/blob/main/Week%203/Data%20Science%20Capstone%20Lab7%20Plotly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sarmad/IBM-Data-Science-Capstone-Project/blob/main/Week%204/Lab8-PredictiveAnalys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github.com/qsarmad/IBM-Data-Science-Capstone-Project/blob/main/Week%201/Lab-1-DataCollection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hyperlink" Target="https://github.com/qsarmad/IBM-Data-Science-Capstone-Project/blob/main/Week%201/Lab2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Qassam Sarmad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20-5-2022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/>
              <a:t>Initially the data was explored to determine:</a:t>
            </a:r>
          </a:p>
          <a:p>
            <a:pPr lvl="1"/>
            <a:r>
              <a:rPr lang="en-US" dirty="0"/>
              <a:t>Number of Launches</a:t>
            </a:r>
          </a:p>
          <a:p>
            <a:pPr lvl="1"/>
            <a:r>
              <a:rPr lang="en-US" dirty="0"/>
              <a:t>Number of occurrence for each orbit</a:t>
            </a:r>
          </a:p>
          <a:p>
            <a:pPr lvl="1"/>
            <a:r>
              <a:rPr lang="en-US" dirty="0"/>
              <a:t>Landing outcomes</a:t>
            </a:r>
          </a:p>
          <a:p>
            <a:r>
              <a:rPr lang="en-US" dirty="0"/>
              <a:t>Successful and unsuccessful landings were equated to binary values</a:t>
            </a:r>
          </a:p>
          <a:p>
            <a:r>
              <a:rPr lang="en-US" dirty="0"/>
              <a:t>These binary values were added onto the data frame</a:t>
            </a:r>
          </a:p>
          <a:p>
            <a:r>
              <a:rPr lang="en-US" dirty="0"/>
              <a:t>Missing values were also removed by adding mean values of those columns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EFDD1C-9656-8662-91E4-3C9007BBE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0238098"/>
              </p:ext>
            </p:extLst>
          </p:nvPr>
        </p:nvGraphicFramePr>
        <p:xfrm>
          <a:off x="6271210" y="1765912"/>
          <a:ext cx="5535779" cy="3991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CF5FC5-EE7F-F74F-C549-B149B6057546}"/>
              </a:ext>
            </a:extLst>
          </p:cNvPr>
          <p:cNvSpPr txBox="1">
            <a:spLocks/>
          </p:cNvSpPr>
          <p:nvPr/>
        </p:nvSpPr>
        <p:spPr>
          <a:xfrm>
            <a:off x="820738" y="6027046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9"/>
              </a:rPr>
              <a:t>GitHub Link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536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53243"/>
            <a:ext cx="10464873" cy="45729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Scatter Charts are used to visual relation  between 2 </a:t>
            </a:r>
            <a:r>
              <a:rPr lang="en-US" dirty="0" err="1"/>
              <a:t>numberic</a:t>
            </a:r>
            <a:r>
              <a:rPr lang="en-US" dirty="0"/>
              <a:t> variables. In this project they were used to:</a:t>
            </a:r>
          </a:p>
          <a:p>
            <a:pPr lvl="1"/>
            <a:r>
              <a:rPr lang="en-US" dirty="0"/>
              <a:t>Orbit type and Flight numbers</a:t>
            </a:r>
          </a:p>
          <a:p>
            <a:pPr lvl="1"/>
            <a:r>
              <a:rPr lang="en-US" dirty="0"/>
              <a:t>Flight number and launch site</a:t>
            </a:r>
          </a:p>
          <a:p>
            <a:pPr lvl="1"/>
            <a:r>
              <a:rPr lang="en-US" dirty="0"/>
              <a:t>Payload and orbit type</a:t>
            </a:r>
          </a:p>
          <a:p>
            <a:pPr lvl="1"/>
            <a:r>
              <a:rPr lang="en-US" dirty="0"/>
              <a:t>Payload and launch site</a:t>
            </a:r>
          </a:p>
          <a:p>
            <a:r>
              <a:rPr lang="en-US" dirty="0"/>
              <a:t>Bar charts are useful in comparison between 2 or more categorical variables. In this project it was used to see:</a:t>
            </a:r>
          </a:p>
          <a:p>
            <a:pPr lvl="1"/>
            <a:r>
              <a:rPr lang="en-US" dirty="0"/>
              <a:t>Success rate and orbit type</a:t>
            </a:r>
          </a:p>
          <a:p>
            <a:r>
              <a:rPr lang="en-US" dirty="0"/>
              <a:t>Line graphs useful in seeing the change in the relationship between 2 numerical values over time. In this project they were used to:</a:t>
            </a:r>
          </a:p>
          <a:p>
            <a:pPr lvl="1"/>
            <a:r>
              <a:rPr lang="en-US" dirty="0"/>
              <a:t>Success rate and year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EDA with Data Visualization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CF5FC5-EE7F-F74F-C549-B149B6057546}"/>
              </a:ext>
            </a:extLst>
          </p:cNvPr>
          <p:cNvSpPr txBox="1">
            <a:spLocks/>
          </p:cNvSpPr>
          <p:nvPr/>
        </p:nvSpPr>
        <p:spPr>
          <a:xfrm>
            <a:off x="820738" y="6027046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4"/>
              </a:rPr>
              <a:t>GitHub Link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7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53243"/>
            <a:ext cx="10464873" cy="45729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SQL queries were used on the dataset to gather the following information:</a:t>
            </a:r>
          </a:p>
          <a:p>
            <a:pPr lvl="1"/>
            <a:r>
              <a:rPr lang="en-US" dirty="0"/>
              <a:t>Unique launch sites</a:t>
            </a:r>
          </a:p>
          <a:p>
            <a:pPr lvl="1"/>
            <a:r>
              <a:rPr lang="en-US" dirty="0"/>
              <a:t>Launch sites with the string ‘CCA’</a:t>
            </a:r>
          </a:p>
          <a:p>
            <a:pPr lvl="1"/>
            <a:r>
              <a:rPr lang="en-US" dirty="0"/>
              <a:t>Total payload mass carried by NASA’s boosters</a:t>
            </a:r>
          </a:p>
          <a:p>
            <a:pPr lvl="1"/>
            <a:r>
              <a:rPr lang="en-US" dirty="0"/>
              <a:t>Average payload mass carried by Falcon 9 boosters</a:t>
            </a:r>
          </a:p>
          <a:p>
            <a:pPr lvl="1"/>
            <a:r>
              <a:rPr lang="en-US" dirty="0"/>
              <a:t>Date of the first successful ground landing</a:t>
            </a:r>
          </a:p>
          <a:p>
            <a:pPr lvl="1"/>
            <a:r>
              <a:rPr lang="en-US" dirty="0"/>
              <a:t>Names of boosters successful with a payload mass between 4000 and 6000 kg</a:t>
            </a:r>
          </a:p>
          <a:p>
            <a:pPr lvl="1"/>
            <a:r>
              <a:rPr lang="en-US" dirty="0"/>
              <a:t>Total number of successful and unsuccessful missions</a:t>
            </a:r>
          </a:p>
          <a:p>
            <a:pPr lvl="1"/>
            <a:r>
              <a:rPr lang="en-US" dirty="0"/>
              <a:t>Boosters that carried the max payloads</a:t>
            </a:r>
          </a:p>
          <a:p>
            <a:pPr lvl="1"/>
            <a:r>
              <a:rPr lang="en-US" dirty="0"/>
              <a:t>Details of boosters which failed landing outcomes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EDA with SQL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CF5FC5-EE7F-F74F-C549-B149B6057546}"/>
              </a:ext>
            </a:extLst>
          </p:cNvPr>
          <p:cNvSpPr txBox="1">
            <a:spLocks/>
          </p:cNvSpPr>
          <p:nvPr/>
        </p:nvSpPr>
        <p:spPr>
          <a:xfrm>
            <a:off x="820738" y="6027046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4"/>
              </a:rPr>
              <a:t>GitHub Link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34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53243"/>
            <a:ext cx="10464873" cy="4572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All launch sites marked on the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Numbers of successful and unsuccessful launches for each site added on the map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Distance of each launch site to their proximities measured and marked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Interactive Geospatial Map on Folium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CF5FC5-EE7F-F74F-C549-B149B6057546}"/>
              </a:ext>
            </a:extLst>
          </p:cNvPr>
          <p:cNvSpPr txBox="1">
            <a:spLocks/>
          </p:cNvSpPr>
          <p:nvPr/>
        </p:nvSpPr>
        <p:spPr>
          <a:xfrm>
            <a:off x="820738" y="6027046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4"/>
              </a:rPr>
              <a:t>GitHub Link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839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53243"/>
            <a:ext cx="10464873" cy="4572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Pie chart made showing the total number of successful charts per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Scatter plot was made to show the correlation between the landing outcome and the payload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Interactive Dashboard with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Plotly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 Dash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CF5FC5-EE7F-F74F-C549-B149B6057546}"/>
              </a:ext>
            </a:extLst>
          </p:cNvPr>
          <p:cNvSpPr txBox="1">
            <a:spLocks/>
          </p:cNvSpPr>
          <p:nvPr/>
        </p:nvSpPr>
        <p:spPr>
          <a:xfrm>
            <a:off x="820738" y="6027046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4"/>
              </a:rPr>
              <a:t>GitHub Link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02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Machine learning algorithms were first shortlisted</a:t>
            </a:r>
          </a:p>
          <a:p>
            <a:r>
              <a:rPr lang="en-US" dirty="0"/>
              <a:t>The data was split into training and testing sets</a:t>
            </a:r>
          </a:p>
          <a:p>
            <a:r>
              <a:rPr lang="en-US" dirty="0"/>
              <a:t>The object was fitted to the parameters and the model was trained for each algorithm</a:t>
            </a:r>
          </a:p>
          <a:p>
            <a:r>
              <a:rPr lang="en-US" dirty="0"/>
              <a:t>Confusion matrices were plotted for each model during the evaluation step</a:t>
            </a:r>
          </a:p>
          <a:p>
            <a:r>
              <a:rPr lang="en-US" dirty="0"/>
              <a:t>Accuracy scores were used to determine the best performing model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6A003-C8A5-51A5-0AD1-EB4190C73790}"/>
              </a:ext>
            </a:extLst>
          </p:cNvPr>
          <p:cNvSpPr txBox="1">
            <a:spLocks/>
          </p:cNvSpPr>
          <p:nvPr/>
        </p:nvSpPr>
        <p:spPr>
          <a:xfrm>
            <a:off x="820738" y="6027046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3"/>
              </a:rPr>
              <a:t>GitHub Link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24912"/>
            <a:ext cx="4869077" cy="42634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Earlier flights can be seen to be unsuccessful from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can be observed as the oldest and most used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050044-03AC-BD9A-DD75-E2BC9F0C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663" y="1424912"/>
            <a:ext cx="4485364" cy="42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3206"/>
            <a:ext cx="484973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mass of payload seems to be somewhere around 2000 to 8000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clear correlation can be seen between these two parameters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9FEDAA-61F5-D0F3-7EAA-7F15522E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0" y="1523206"/>
            <a:ext cx="5665861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9983"/>
            <a:ext cx="496403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exhibit perfect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a 0%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F8C5E-2349-FC56-5BAE-3606875CE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9983"/>
            <a:ext cx="5189611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99050"/>
            <a:ext cx="518961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can be used to better explain the column chart discussed for Success rate vs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 HEO and ES L-1 have only 1 flight hence the 100% success rate is not as impressive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has 5, 100% successful flights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Earlier flights saw lower success rates compared to later ones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66A0EA-DAF9-EE3D-A21E-BEFC5BE9B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9050"/>
            <a:ext cx="5189611" cy="36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8" y="1404937"/>
            <a:ext cx="472357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 payloads can be seen to be more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Overall, the relationship is very scattered and its difficult to form a correlation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B0609-417C-3209-B530-A7DCA598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64" y="1404937"/>
            <a:ext cx="5655648" cy="35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8" y="1508576"/>
            <a:ext cx="518961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Initial years can be seen to be very unsuccessful up till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Afterwards there is a trend of general increase in the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Sharp dip can be observed in 2018 but things seem to be back on track afterwards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20454-1266-E9FB-0359-7BD658DD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08576"/>
            <a:ext cx="5189611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command only returns the unique launch sites from the database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C1D795-2E0B-8E63-4765-C2030534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582663"/>
            <a:ext cx="4210049" cy="25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‘%’ is a wildcard that is used in SQL, ‘CCA%’ only gets entries starting with 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is used to only fetch a certain number of entries, in this case,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4DAEC-E791-96AF-A4B2-CA134A66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16" y="3643312"/>
            <a:ext cx="7157434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 is a simple function that was used to sum the payload masses in the database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AAD11-0AC6-D95F-F7B6-64B0B59F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10" y="3848099"/>
            <a:ext cx="7743469" cy="23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 is used to calculate the average of any given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function is used to the check the condition to see that only the entries having ‘F9 v1.1’ are used for the calculation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76A85-7D18-41CC-8A29-F6DD867C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78" y="3829050"/>
            <a:ext cx="8862439" cy="259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MIN argument to used to fetch the earliest date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function is used to check the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condtion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02DAA-EA92-5AF5-EF03-43DAC185B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35" y="4324350"/>
            <a:ext cx="739763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is used to set the condition in the argument, Success in this case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function is used to make sure both conditions are fulfilled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 is used to set the range of the payload mass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82E6C-28D0-80C0-A387-E96D17DE5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3668135"/>
            <a:ext cx="8657623" cy="294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is used to count the total number of occurrences against an argument in the database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is used to store the values under a new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is used to arrange certain values in a separate table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5A774-365E-88AD-ED20-5831F378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42" y="3867150"/>
            <a:ext cx="9952723" cy="270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50427"/>
            <a:ext cx="10326708" cy="45751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Analytics (EDA)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Geospatial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 is used so that the query does not count the same entries more than once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second SELECT statement in the brackets show that a sub-query was used in this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A65C8-45F8-E900-BCCA-5A32DF485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652837"/>
            <a:ext cx="8221589" cy="30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records for the year 2015 were tabulated using this query where the landing was unsuccessful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8A400-838D-DFB2-E0D0-24B2C510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4001294"/>
            <a:ext cx="9271670" cy="25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shows the landing outcomes between the given dates and presents them in a table as can be seen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7EE8F5-15DC-3AB2-73B2-7D00EE69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2506662"/>
            <a:ext cx="84772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65310" y="1325621"/>
            <a:ext cx="9154677" cy="6889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are located on USA’s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0455-7462-A276-AAD9-CD1D70731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3"/>
          <a:stretch/>
        </p:blipFill>
        <p:spPr>
          <a:xfrm>
            <a:off x="1884206" y="1832824"/>
            <a:ext cx="7916883" cy="502517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Failures in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21D12C-E7FE-3A82-ECC2-83AB2C746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8" r="9066" b="33706"/>
          <a:stretch/>
        </p:blipFill>
        <p:spPr>
          <a:xfrm>
            <a:off x="770011" y="1556792"/>
            <a:ext cx="4729603" cy="2160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893B25-79C1-DBE6-5414-C6A550535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8" t="15992" r="18660" b="13989"/>
          <a:stretch/>
        </p:blipFill>
        <p:spPr>
          <a:xfrm>
            <a:off x="6663711" y="3429000"/>
            <a:ext cx="2401681" cy="28532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6709-3745-4EFE-9013-40C50BC40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63" t="14943" r="18395" b="15057"/>
          <a:stretch/>
        </p:blipFill>
        <p:spPr>
          <a:xfrm>
            <a:off x="9542669" y="3424064"/>
            <a:ext cx="2401681" cy="28532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FF5249-A43D-65A0-11FA-9C63E41D3759}"/>
              </a:ext>
            </a:extLst>
          </p:cNvPr>
          <p:cNvCxnSpPr>
            <a:cxnSpLocks/>
          </p:cNvCxnSpPr>
          <p:nvPr/>
        </p:nvCxnSpPr>
        <p:spPr>
          <a:xfrm>
            <a:off x="4476750" y="3331369"/>
            <a:ext cx="2101988" cy="8864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4C1075-4D8F-AFC8-4569-965BAFC188D3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9065392" y="4850708"/>
            <a:ext cx="477277" cy="4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19EE9FF-3E26-4376-845B-B4CB664B20C4}"/>
              </a:ext>
            </a:extLst>
          </p:cNvPr>
          <p:cNvSpPr txBox="1"/>
          <p:nvPr/>
        </p:nvSpPr>
        <p:spPr>
          <a:xfrm>
            <a:off x="6825468" y="6427211"/>
            <a:ext cx="495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CCAFS SLC-40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011540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 marked in 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Blue lines show the direction of the launch site to point of interest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to Points of Interest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C10926-E283-94F2-B6C5-7697A5C0F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050" y="1422166"/>
            <a:ext cx="6441696" cy="48270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13523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showing the division of successful launches between all sites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for All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CD21F0-33B1-8667-009E-03491DF50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2" t="36468"/>
          <a:stretch/>
        </p:blipFill>
        <p:spPr>
          <a:xfrm>
            <a:off x="4305300" y="1797843"/>
            <a:ext cx="7391399" cy="403145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359032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dirty="0"/>
              <a:t>Distribution of launch success for the most successful site KSC LC-39A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Distribution for KSC LC 39-A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8F1D4-0DB6-21E6-DAC8-0D8686A2E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83" t="35248"/>
          <a:stretch/>
        </p:blipFill>
        <p:spPr>
          <a:xfrm>
            <a:off x="4324351" y="1825625"/>
            <a:ext cx="7133622" cy="4138880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418897"/>
            <a:ext cx="10399486" cy="4606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SpaceX’s Falcon 9 rockets cost significantly lesser to launch primarily because SpaceX can land the first stages of the rockets and reuse them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 all attempted landing of Falcon 9’s first stage is a success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predictive model was made to determine if the landing of the rocket’s first stages will be successful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can help other companies in their bids in using Falcon 9 for their launches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will also enable Space X in identifying the gaps in their launches that result in unsuccessful landing attempts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5499" y="1570037"/>
            <a:ext cx="351623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 shows the correlation between the mass of the payload and the outcome of the launch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Launch Outcome for All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B4C6C-FF67-0E65-2E17-25D60594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54" y="1570037"/>
            <a:ext cx="7127247" cy="3954463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8763"/>
            <a:ext cx="418299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accuracy scores and best scores for Logistic Regression, Support Vector Machine and K Nearest Neighbors is the same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They are all feasible models for this project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11765-8BB8-88F1-672D-BE6D1196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0" y="1528762"/>
            <a:ext cx="6824358" cy="4110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CE3FB-41D7-A054-7CF5-74DEFF27E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92" y="4563837"/>
            <a:ext cx="4236129" cy="17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75737"/>
            <a:ext cx="4942450" cy="4293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is the same for 3 best performing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can be seen from the matrix, only 3 values (top right) give a false positive.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of the 15 results are correctly classified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663D08-0DF7-18AD-4C84-C5E53D54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461" y="1575737"/>
            <a:ext cx="5709528" cy="423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time the success rate of landings has been steadily increasing. Specially after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SSO has had 5 successful landings, making it 100%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is the site with the most successful launches (76.9%)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Distribution of payload is not a very good parameter to measure the success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Regression, Support Vector Machine and K Nearest Neighbors are equally good models can either can be used in this case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51121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GET commands on Space X APIs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mean/average of the values to fill in missing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Converting text data into numerical for effective prediction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multiple models and selecting the most effective model based on its accuracy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000" dirty="0">
                <a:solidFill>
                  <a:srgbClr val="0B49CB"/>
                </a:solidFill>
                <a:latin typeface="Abadi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6193"/>
            <a:ext cx="10515600" cy="471077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Using Space X REST 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 commands used to gather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responses received in .</a:t>
            </a:r>
            <a:r>
              <a:rPr lang="en-US" dirty="0" err="1"/>
              <a:t>json</a:t>
            </a:r>
            <a:r>
              <a:rPr lang="en-US" dirty="0"/>
              <a:t> were converted into </a:t>
            </a:r>
            <a:r>
              <a:rPr lang="en-US" dirty="0" err="1"/>
              <a:t>dataframes</a:t>
            </a:r>
            <a:r>
              <a:rPr lang="en-US" dirty="0"/>
              <a:t> using Pandas</a:t>
            </a:r>
          </a:p>
          <a:p>
            <a:pPr marL="0" indent="0">
              <a:buNone/>
            </a:pPr>
            <a:r>
              <a:rPr lang="en-US" dirty="0" err="1"/>
              <a:t>Webscraping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BeautifulSoup</a:t>
            </a:r>
            <a:r>
              <a:rPr lang="en-US" dirty="0"/>
              <a:t> object created from a static HTML website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dictionary in the Soup was converted to Pandas </a:t>
            </a:r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command used to get response from REST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converted to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 and then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Lists defined for the data to be stored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Lists used in dictionary to build the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constructed from the dictionary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filtered to include only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of Payload Mass replaced with the mean value pf Payload Mass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EFDD1C-9656-8662-91E4-3C9007BBE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010485"/>
              </p:ext>
            </p:extLst>
          </p:nvPr>
        </p:nvGraphicFramePr>
        <p:xfrm>
          <a:off x="6271210" y="1765912"/>
          <a:ext cx="5535779" cy="3991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CF5FC5-EE7F-F74F-C549-B149B6057546}"/>
              </a:ext>
            </a:extLst>
          </p:cNvPr>
          <p:cNvSpPr txBox="1">
            <a:spLocks/>
          </p:cNvSpPr>
          <p:nvPr/>
        </p:nvSpPr>
        <p:spPr>
          <a:xfrm>
            <a:off x="820738" y="6027046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hlinkClick r:id="rId9"/>
              </a:rPr>
              <a:t>GitHub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Static URL extracted from a HTML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created from the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headers extracted from the table located on the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 names were used as keys in a dictionary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Functions and logic were used to fill the dictionary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Dictionary converted 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Data Collection – Web Scraping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EFDD1C-9656-8662-91E4-3C9007BBE1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919387"/>
              </p:ext>
            </p:extLst>
          </p:nvPr>
        </p:nvGraphicFramePr>
        <p:xfrm>
          <a:off x="6271210" y="1765912"/>
          <a:ext cx="5535779" cy="3991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ECF5FC5-EE7F-F74F-C549-B149B6057546}"/>
              </a:ext>
            </a:extLst>
          </p:cNvPr>
          <p:cNvSpPr txBox="1">
            <a:spLocks/>
          </p:cNvSpPr>
          <p:nvPr/>
        </p:nvSpPr>
        <p:spPr>
          <a:xfrm>
            <a:off x="820738" y="6027046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9"/>
              </a:rPr>
              <a:t>GitHub Link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3331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1643</Words>
  <Application>Microsoft Office PowerPoint</Application>
  <PresentationFormat>Widescreen</PresentationFormat>
  <Paragraphs>255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Qassam Sarmad</cp:lastModifiedBy>
  <cp:revision>261</cp:revision>
  <dcterms:created xsi:type="dcterms:W3CDTF">2021-04-29T18:58:34Z</dcterms:created>
  <dcterms:modified xsi:type="dcterms:W3CDTF">2022-05-20T22:15:18Z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